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8" r:id="rId5"/>
    <p:sldId id="259" r:id="rId6"/>
    <p:sldId id="260" r:id="rId7"/>
    <p:sldId id="261" r:id="rId8"/>
    <p:sldId id="262" r:id="rId9"/>
    <p:sldId id="263" r:id="rId10"/>
    <p:sldId id="264" r:id="rId11"/>
    <p:sldId id="265" r:id="rId12"/>
    <p:sldId id="266" r:id="rId13"/>
    <p:sldId id="267"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9.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_rels/drawing4.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9.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accent3_2">
  <dgm:title val=""/>
  <dgm:desc val=""/>
  <dgm:catLst>
    <dgm:cat type="accent3" pri="13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a:alpha val="0"/>
      </a:schemeClr>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335557-5A95-493D-A05D-E45DBA54067A}"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n-US"/>
        </a:p>
      </dgm:t>
    </dgm:pt>
    <dgm:pt modelId="{51E87B3C-4C2B-4C2B-9F4C-F3A88B83BF25}">
      <dgm:prSet/>
      <dgm:spPr/>
      <dgm:t>
        <a:bodyPr/>
        <a:lstStyle/>
        <a:p>
          <a:r>
            <a:rPr lang="tr-TR"/>
            <a:t>1.Saha Görevlileri hangi mevzuatla çalışıyor?</a:t>
          </a:r>
          <a:endParaRPr lang="en-US"/>
        </a:p>
      </dgm:t>
    </dgm:pt>
    <dgm:pt modelId="{EC37A623-88FE-480C-9686-907B152DD3B1}" type="parTrans" cxnId="{92F2D7B2-08D9-44D6-966B-0FCB1676F45D}">
      <dgm:prSet/>
      <dgm:spPr/>
      <dgm:t>
        <a:bodyPr/>
        <a:lstStyle/>
        <a:p>
          <a:endParaRPr lang="en-US"/>
        </a:p>
      </dgm:t>
    </dgm:pt>
    <dgm:pt modelId="{6C8D20A3-D378-4AE0-9967-BA28BA28D047}" type="sibTrans" cxnId="{92F2D7B2-08D9-44D6-966B-0FCB1676F45D}">
      <dgm:prSet/>
      <dgm:spPr/>
      <dgm:t>
        <a:bodyPr/>
        <a:lstStyle/>
        <a:p>
          <a:endParaRPr lang="en-US"/>
        </a:p>
      </dgm:t>
    </dgm:pt>
    <dgm:pt modelId="{1FB10DFF-AAFA-4F7A-BE2A-95D60CFEDB5D}">
      <dgm:prSet/>
      <dgm:spPr/>
      <dgm:t>
        <a:bodyPr/>
        <a:lstStyle/>
        <a:p>
          <a:r>
            <a:rPr lang="tr-TR"/>
            <a:t>2.Saha görevlilerini kim talep ediyor?</a:t>
          </a:r>
          <a:endParaRPr lang="en-US"/>
        </a:p>
      </dgm:t>
    </dgm:pt>
    <dgm:pt modelId="{11994C57-0635-4825-B176-8241A6596C51}" type="parTrans" cxnId="{7E9DB24D-CBC8-49EB-A60D-31D59A366896}">
      <dgm:prSet/>
      <dgm:spPr/>
      <dgm:t>
        <a:bodyPr/>
        <a:lstStyle/>
        <a:p>
          <a:endParaRPr lang="en-US"/>
        </a:p>
      </dgm:t>
    </dgm:pt>
    <dgm:pt modelId="{425CDE5C-E25B-49ED-87C6-9E71D890B1B4}" type="sibTrans" cxnId="{7E9DB24D-CBC8-49EB-A60D-31D59A366896}">
      <dgm:prSet/>
      <dgm:spPr/>
      <dgm:t>
        <a:bodyPr/>
        <a:lstStyle/>
        <a:p>
          <a:endParaRPr lang="en-US"/>
        </a:p>
      </dgm:t>
    </dgm:pt>
    <dgm:pt modelId="{EC7EF009-511F-4F7F-BE71-E7726A39FFAD}">
      <dgm:prSet/>
      <dgm:spPr/>
      <dgm:t>
        <a:bodyPr/>
        <a:lstStyle/>
        <a:p>
          <a:r>
            <a:rPr lang="tr-TR"/>
            <a:t>3.Saha görevlileri nasıl yetiştiriliyor?</a:t>
          </a:r>
          <a:endParaRPr lang="en-US"/>
        </a:p>
      </dgm:t>
    </dgm:pt>
    <dgm:pt modelId="{A918242D-DDA2-411E-B0B6-D99FA68DAD97}" type="parTrans" cxnId="{0F6C5B1C-2BFF-4D69-A20F-1B48DB5ADA74}">
      <dgm:prSet/>
      <dgm:spPr/>
      <dgm:t>
        <a:bodyPr/>
        <a:lstStyle/>
        <a:p>
          <a:endParaRPr lang="en-US"/>
        </a:p>
      </dgm:t>
    </dgm:pt>
    <dgm:pt modelId="{9BEEE0FD-8A5A-446E-BE23-3E5DBAA9C39D}" type="sibTrans" cxnId="{0F6C5B1C-2BFF-4D69-A20F-1B48DB5ADA74}">
      <dgm:prSet/>
      <dgm:spPr/>
      <dgm:t>
        <a:bodyPr/>
        <a:lstStyle/>
        <a:p>
          <a:endParaRPr lang="en-US"/>
        </a:p>
      </dgm:t>
    </dgm:pt>
    <dgm:pt modelId="{0973342A-F13F-45B9-B9F2-4FE8889FC8D7}">
      <dgm:prSet/>
      <dgm:spPr/>
      <dgm:t>
        <a:bodyPr/>
        <a:lstStyle/>
        <a:p>
          <a:r>
            <a:rPr lang="tr-TR"/>
            <a:t>4.Saha görevlileri görevlendirildikleri kurumlarda hangi ünvanlı çalışıyor?</a:t>
          </a:r>
          <a:endParaRPr lang="en-US"/>
        </a:p>
      </dgm:t>
    </dgm:pt>
    <dgm:pt modelId="{4C8E83C8-BD1A-4D07-ACAD-92A3BC482AD3}" type="parTrans" cxnId="{CF7274C1-2BBD-48E4-9A84-D9534155805D}">
      <dgm:prSet/>
      <dgm:spPr/>
      <dgm:t>
        <a:bodyPr/>
        <a:lstStyle/>
        <a:p>
          <a:endParaRPr lang="en-US"/>
        </a:p>
      </dgm:t>
    </dgm:pt>
    <dgm:pt modelId="{18943382-7228-425B-A631-89C3E93ADF97}" type="sibTrans" cxnId="{CF7274C1-2BBD-48E4-9A84-D9534155805D}">
      <dgm:prSet/>
      <dgm:spPr/>
      <dgm:t>
        <a:bodyPr/>
        <a:lstStyle/>
        <a:p>
          <a:endParaRPr lang="en-US"/>
        </a:p>
      </dgm:t>
    </dgm:pt>
    <dgm:pt modelId="{9E3C5AAA-A013-4FE2-8F58-4A7283BA130E}">
      <dgm:prSet/>
      <dgm:spPr/>
      <dgm:t>
        <a:bodyPr/>
        <a:lstStyle/>
        <a:p>
          <a:r>
            <a:rPr lang="tr-TR"/>
            <a:t>5.Saha görevlilerinin özlük haklarını kim takip ediyor?</a:t>
          </a:r>
          <a:endParaRPr lang="en-US"/>
        </a:p>
      </dgm:t>
    </dgm:pt>
    <dgm:pt modelId="{E6B8CF3F-9A23-4DD7-BB78-B2A47BEB37C3}" type="parTrans" cxnId="{F6EEA46D-0D96-4C88-8ACF-382226CE6848}">
      <dgm:prSet/>
      <dgm:spPr/>
      <dgm:t>
        <a:bodyPr/>
        <a:lstStyle/>
        <a:p>
          <a:endParaRPr lang="en-US"/>
        </a:p>
      </dgm:t>
    </dgm:pt>
    <dgm:pt modelId="{84699C67-D8C5-43D4-B700-4DF086A6D3AE}" type="sibTrans" cxnId="{F6EEA46D-0D96-4C88-8ACF-382226CE6848}">
      <dgm:prSet/>
      <dgm:spPr/>
      <dgm:t>
        <a:bodyPr/>
        <a:lstStyle/>
        <a:p>
          <a:endParaRPr lang="en-US"/>
        </a:p>
      </dgm:t>
    </dgm:pt>
    <dgm:pt modelId="{3D4116D1-3B8A-4E0B-863E-CB183ECBAB43}">
      <dgm:prSet/>
      <dgm:spPr/>
      <dgm:t>
        <a:bodyPr/>
        <a:lstStyle/>
        <a:p>
          <a:r>
            <a:rPr lang="tr-TR"/>
            <a:t>6.Saha görevlilerinin rol ve görevleri nelerdir?</a:t>
          </a:r>
          <a:endParaRPr lang="en-US"/>
        </a:p>
      </dgm:t>
    </dgm:pt>
    <dgm:pt modelId="{4CEC1784-1291-4560-8D5E-82E0C73BF5F4}" type="parTrans" cxnId="{1C469B86-D52E-4B93-990F-FD6975E1C91D}">
      <dgm:prSet/>
      <dgm:spPr/>
      <dgm:t>
        <a:bodyPr/>
        <a:lstStyle/>
        <a:p>
          <a:endParaRPr lang="en-US"/>
        </a:p>
      </dgm:t>
    </dgm:pt>
    <dgm:pt modelId="{D8AE2F78-D166-4453-ADD1-8D1C85910E35}" type="sibTrans" cxnId="{1C469B86-D52E-4B93-990F-FD6975E1C91D}">
      <dgm:prSet/>
      <dgm:spPr/>
      <dgm:t>
        <a:bodyPr/>
        <a:lstStyle/>
        <a:p>
          <a:endParaRPr lang="en-US"/>
        </a:p>
      </dgm:t>
    </dgm:pt>
    <dgm:pt modelId="{56322065-0F87-4786-9A88-4F2CC69C74C0}">
      <dgm:prSet/>
      <dgm:spPr/>
      <dgm:t>
        <a:bodyPr/>
        <a:lstStyle/>
        <a:p>
          <a:r>
            <a:rPr lang="tr-TR"/>
            <a:t>7.Saha görevlileri sahada ne gibi sorunlar yaşıyor?</a:t>
          </a:r>
          <a:endParaRPr lang="en-US"/>
        </a:p>
      </dgm:t>
    </dgm:pt>
    <dgm:pt modelId="{FD9D481C-6AD2-42E4-A499-A472B4F222BE}" type="parTrans" cxnId="{04E581BB-AD82-4A30-99A4-6505F8A41F26}">
      <dgm:prSet/>
      <dgm:spPr/>
      <dgm:t>
        <a:bodyPr/>
        <a:lstStyle/>
        <a:p>
          <a:endParaRPr lang="en-US"/>
        </a:p>
      </dgm:t>
    </dgm:pt>
    <dgm:pt modelId="{3ADED5AE-3874-4BB2-B71B-C44EA539029B}" type="sibTrans" cxnId="{04E581BB-AD82-4A30-99A4-6505F8A41F26}">
      <dgm:prSet/>
      <dgm:spPr/>
      <dgm:t>
        <a:bodyPr/>
        <a:lstStyle/>
        <a:p>
          <a:endParaRPr lang="en-US"/>
        </a:p>
      </dgm:t>
    </dgm:pt>
    <dgm:pt modelId="{1B6D0E58-70B6-4609-BFB4-6A7FBFDDF061}">
      <dgm:prSet/>
      <dgm:spPr/>
      <dgm:t>
        <a:bodyPr/>
        <a:lstStyle/>
        <a:p>
          <a:r>
            <a:rPr lang="tr-TR"/>
            <a:t>8.Çözüm önerileri nelerdir?</a:t>
          </a:r>
          <a:endParaRPr lang="en-US"/>
        </a:p>
      </dgm:t>
    </dgm:pt>
    <dgm:pt modelId="{18A49819-C617-4D7E-9B7D-5A7223865270}" type="parTrans" cxnId="{ADC4AE37-AFD6-40AD-A74D-701700244CBF}">
      <dgm:prSet/>
      <dgm:spPr/>
      <dgm:t>
        <a:bodyPr/>
        <a:lstStyle/>
        <a:p>
          <a:endParaRPr lang="en-US"/>
        </a:p>
      </dgm:t>
    </dgm:pt>
    <dgm:pt modelId="{E64249E9-6333-4EB2-9E8B-C9595BE51796}" type="sibTrans" cxnId="{ADC4AE37-AFD6-40AD-A74D-701700244CBF}">
      <dgm:prSet/>
      <dgm:spPr/>
      <dgm:t>
        <a:bodyPr/>
        <a:lstStyle/>
        <a:p>
          <a:endParaRPr lang="en-US"/>
        </a:p>
      </dgm:t>
    </dgm:pt>
    <dgm:pt modelId="{AE820491-F7F7-48ED-942F-0F355D24210B}" type="pres">
      <dgm:prSet presAssocID="{B8335557-5A95-493D-A05D-E45DBA54067A}" presName="linear" presStyleCnt="0">
        <dgm:presLayoutVars>
          <dgm:animLvl val="lvl"/>
          <dgm:resizeHandles val="exact"/>
        </dgm:presLayoutVars>
      </dgm:prSet>
      <dgm:spPr/>
    </dgm:pt>
    <dgm:pt modelId="{83EF6714-4FFB-4465-8C9B-0740093681E9}" type="pres">
      <dgm:prSet presAssocID="{51E87B3C-4C2B-4C2B-9F4C-F3A88B83BF25}" presName="parentText" presStyleLbl="node1" presStyleIdx="0" presStyleCnt="8">
        <dgm:presLayoutVars>
          <dgm:chMax val="0"/>
          <dgm:bulletEnabled val="1"/>
        </dgm:presLayoutVars>
      </dgm:prSet>
      <dgm:spPr/>
    </dgm:pt>
    <dgm:pt modelId="{2590717F-2387-4F8D-A2B0-62EF90D05D22}" type="pres">
      <dgm:prSet presAssocID="{6C8D20A3-D378-4AE0-9967-BA28BA28D047}" presName="spacer" presStyleCnt="0"/>
      <dgm:spPr/>
    </dgm:pt>
    <dgm:pt modelId="{10750CA2-2333-441C-90A6-5449E41FAB19}" type="pres">
      <dgm:prSet presAssocID="{1FB10DFF-AAFA-4F7A-BE2A-95D60CFEDB5D}" presName="parentText" presStyleLbl="node1" presStyleIdx="1" presStyleCnt="8">
        <dgm:presLayoutVars>
          <dgm:chMax val="0"/>
          <dgm:bulletEnabled val="1"/>
        </dgm:presLayoutVars>
      </dgm:prSet>
      <dgm:spPr/>
    </dgm:pt>
    <dgm:pt modelId="{1CE5023B-B9BA-4EEB-8A95-83BF6AD39D39}" type="pres">
      <dgm:prSet presAssocID="{425CDE5C-E25B-49ED-87C6-9E71D890B1B4}" presName="spacer" presStyleCnt="0"/>
      <dgm:spPr/>
    </dgm:pt>
    <dgm:pt modelId="{570D3DD2-7985-4975-A6F2-9CE7661F0947}" type="pres">
      <dgm:prSet presAssocID="{EC7EF009-511F-4F7F-BE71-E7726A39FFAD}" presName="parentText" presStyleLbl="node1" presStyleIdx="2" presStyleCnt="8">
        <dgm:presLayoutVars>
          <dgm:chMax val="0"/>
          <dgm:bulletEnabled val="1"/>
        </dgm:presLayoutVars>
      </dgm:prSet>
      <dgm:spPr/>
    </dgm:pt>
    <dgm:pt modelId="{FBFD1FD5-BB7D-4B95-9212-E2EF78C1BDB4}" type="pres">
      <dgm:prSet presAssocID="{9BEEE0FD-8A5A-446E-BE23-3E5DBAA9C39D}" presName="spacer" presStyleCnt="0"/>
      <dgm:spPr/>
    </dgm:pt>
    <dgm:pt modelId="{E87643F7-7DB5-4E14-9AAC-756660D803ED}" type="pres">
      <dgm:prSet presAssocID="{0973342A-F13F-45B9-B9F2-4FE8889FC8D7}" presName="parentText" presStyleLbl="node1" presStyleIdx="3" presStyleCnt="8">
        <dgm:presLayoutVars>
          <dgm:chMax val="0"/>
          <dgm:bulletEnabled val="1"/>
        </dgm:presLayoutVars>
      </dgm:prSet>
      <dgm:spPr/>
    </dgm:pt>
    <dgm:pt modelId="{32504985-A46D-46C5-A0DE-ED9E3D1E32D7}" type="pres">
      <dgm:prSet presAssocID="{18943382-7228-425B-A631-89C3E93ADF97}" presName="spacer" presStyleCnt="0"/>
      <dgm:spPr/>
    </dgm:pt>
    <dgm:pt modelId="{3DCDF1E5-F791-4F8D-BB3C-A20DC0DEEF36}" type="pres">
      <dgm:prSet presAssocID="{9E3C5AAA-A013-4FE2-8F58-4A7283BA130E}" presName="parentText" presStyleLbl="node1" presStyleIdx="4" presStyleCnt="8">
        <dgm:presLayoutVars>
          <dgm:chMax val="0"/>
          <dgm:bulletEnabled val="1"/>
        </dgm:presLayoutVars>
      </dgm:prSet>
      <dgm:spPr/>
    </dgm:pt>
    <dgm:pt modelId="{A53C20A9-590A-459F-975A-CCB994DCEA7B}" type="pres">
      <dgm:prSet presAssocID="{84699C67-D8C5-43D4-B700-4DF086A6D3AE}" presName="spacer" presStyleCnt="0"/>
      <dgm:spPr/>
    </dgm:pt>
    <dgm:pt modelId="{94DE383A-20FF-4116-9D19-6036CCDF5338}" type="pres">
      <dgm:prSet presAssocID="{3D4116D1-3B8A-4E0B-863E-CB183ECBAB43}" presName="parentText" presStyleLbl="node1" presStyleIdx="5" presStyleCnt="8">
        <dgm:presLayoutVars>
          <dgm:chMax val="0"/>
          <dgm:bulletEnabled val="1"/>
        </dgm:presLayoutVars>
      </dgm:prSet>
      <dgm:spPr/>
    </dgm:pt>
    <dgm:pt modelId="{AADF7332-C250-4BF5-8FC8-413A79FA9B85}" type="pres">
      <dgm:prSet presAssocID="{D8AE2F78-D166-4453-ADD1-8D1C85910E35}" presName="spacer" presStyleCnt="0"/>
      <dgm:spPr/>
    </dgm:pt>
    <dgm:pt modelId="{D624343E-145F-408C-ACDF-2B381BD32033}" type="pres">
      <dgm:prSet presAssocID="{56322065-0F87-4786-9A88-4F2CC69C74C0}" presName="parentText" presStyleLbl="node1" presStyleIdx="6" presStyleCnt="8">
        <dgm:presLayoutVars>
          <dgm:chMax val="0"/>
          <dgm:bulletEnabled val="1"/>
        </dgm:presLayoutVars>
      </dgm:prSet>
      <dgm:spPr/>
    </dgm:pt>
    <dgm:pt modelId="{1FA28030-3246-443C-8F41-A00BF4581701}" type="pres">
      <dgm:prSet presAssocID="{3ADED5AE-3874-4BB2-B71B-C44EA539029B}" presName="spacer" presStyleCnt="0"/>
      <dgm:spPr/>
    </dgm:pt>
    <dgm:pt modelId="{E2A50BF9-8E21-41C0-8AAF-2ED152CADB35}" type="pres">
      <dgm:prSet presAssocID="{1B6D0E58-70B6-4609-BFB4-6A7FBFDDF061}" presName="parentText" presStyleLbl="node1" presStyleIdx="7" presStyleCnt="8">
        <dgm:presLayoutVars>
          <dgm:chMax val="0"/>
          <dgm:bulletEnabled val="1"/>
        </dgm:presLayoutVars>
      </dgm:prSet>
      <dgm:spPr/>
    </dgm:pt>
  </dgm:ptLst>
  <dgm:cxnLst>
    <dgm:cxn modelId="{254ABE0B-3723-43A7-8907-A08155CE040F}" type="presOf" srcId="{9E3C5AAA-A013-4FE2-8F58-4A7283BA130E}" destId="{3DCDF1E5-F791-4F8D-BB3C-A20DC0DEEF36}" srcOrd="0" destOrd="0" presId="urn:microsoft.com/office/officeart/2005/8/layout/vList2"/>
    <dgm:cxn modelId="{0F6C5B1C-2BFF-4D69-A20F-1B48DB5ADA74}" srcId="{B8335557-5A95-493D-A05D-E45DBA54067A}" destId="{EC7EF009-511F-4F7F-BE71-E7726A39FFAD}" srcOrd="2" destOrd="0" parTransId="{A918242D-DDA2-411E-B0B6-D99FA68DAD97}" sibTransId="{9BEEE0FD-8A5A-446E-BE23-3E5DBAA9C39D}"/>
    <dgm:cxn modelId="{9929712B-D8FF-499A-BC67-0B9A29BF9DC6}" type="presOf" srcId="{1B6D0E58-70B6-4609-BFB4-6A7FBFDDF061}" destId="{E2A50BF9-8E21-41C0-8AAF-2ED152CADB35}" srcOrd="0" destOrd="0" presId="urn:microsoft.com/office/officeart/2005/8/layout/vList2"/>
    <dgm:cxn modelId="{ADC4AE37-AFD6-40AD-A74D-701700244CBF}" srcId="{B8335557-5A95-493D-A05D-E45DBA54067A}" destId="{1B6D0E58-70B6-4609-BFB4-6A7FBFDDF061}" srcOrd="7" destOrd="0" parTransId="{18A49819-C617-4D7E-9B7D-5A7223865270}" sibTransId="{E64249E9-6333-4EB2-9E8B-C9595BE51796}"/>
    <dgm:cxn modelId="{25F0AC3D-E649-4679-B23F-B8EA65AFD287}" type="presOf" srcId="{56322065-0F87-4786-9A88-4F2CC69C74C0}" destId="{D624343E-145F-408C-ACDF-2B381BD32033}" srcOrd="0" destOrd="0" presId="urn:microsoft.com/office/officeart/2005/8/layout/vList2"/>
    <dgm:cxn modelId="{F6EEA46D-0D96-4C88-8ACF-382226CE6848}" srcId="{B8335557-5A95-493D-A05D-E45DBA54067A}" destId="{9E3C5AAA-A013-4FE2-8F58-4A7283BA130E}" srcOrd="4" destOrd="0" parTransId="{E6B8CF3F-9A23-4DD7-BB78-B2A47BEB37C3}" sibTransId="{84699C67-D8C5-43D4-B700-4DF086A6D3AE}"/>
    <dgm:cxn modelId="{7E9DB24D-CBC8-49EB-A60D-31D59A366896}" srcId="{B8335557-5A95-493D-A05D-E45DBA54067A}" destId="{1FB10DFF-AAFA-4F7A-BE2A-95D60CFEDB5D}" srcOrd="1" destOrd="0" parTransId="{11994C57-0635-4825-B176-8241A6596C51}" sibTransId="{425CDE5C-E25B-49ED-87C6-9E71D890B1B4}"/>
    <dgm:cxn modelId="{1C469B86-D52E-4B93-990F-FD6975E1C91D}" srcId="{B8335557-5A95-493D-A05D-E45DBA54067A}" destId="{3D4116D1-3B8A-4E0B-863E-CB183ECBAB43}" srcOrd="5" destOrd="0" parTransId="{4CEC1784-1291-4560-8D5E-82E0C73BF5F4}" sibTransId="{D8AE2F78-D166-4453-ADD1-8D1C85910E35}"/>
    <dgm:cxn modelId="{0E6D2B8A-5FA2-43AD-A7DC-A1AE80D1A6C1}" type="presOf" srcId="{3D4116D1-3B8A-4E0B-863E-CB183ECBAB43}" destId="{94DE383A-20FF-4116-9D19-6036CCDF5338}" srcOrd="0" destOrd="0" presId="urn:microsoft.com/office/officeart/2005/8/layout/vList2"/>
    <dgm:cxn modelId="{4656A28C-6190-4A9F-99AF-C3971E87037C}" type="presOf" srcId="{B8335557-5A95-493D-A05D-E45DBA54067A}" destId="{AE820491-F7F7-48ED-942F-0F355D24210B}" srcOrd="0" destOrd="0" presId="urn:microsoft.com/office/officeart/2005/8/layout/vList2"/>
    <dgm:cxn modelId="{92F2D7B2-08D9-44D6-966B-0FCB1676F45D}" srcId="{B8335557-5A95-493D-A05D-E45DBA54067A}" destId="{51E87B3C-4C2B-4C2B-9F4C-F3A88B83BF25}" srcOrd="0" destOrd="0" parTransId="{EC37A623-88FE-480C-9686-907B152DD3B1}" sibTransId="{6C8D20A3-D378-4AE0-9967-BA28BA28D047}"/>
    <dgm:cxn modelId="{04E581BB-AD82-4A30-99A4-6505F8A41F26}" srcId="{B8335557-5A95-493D-A05D-E45DBA54067A}" destId="{56322065-0F87-4786-9A88-4F2CC69C74C0}" srcOrd="6" destOrd="0" parTransId="{FD9D481C-6AD2-42E4-A499-A472B4F222BE}" sibTransId="{3ADED5AE-3874-4BB2-B71B-C44EA539029B}"/>
    <dgm:cxn modelId="{CF7274C1-2BBD-48E4-9A84-D9534155805D}" srcId="{B8335557-5A95-493D-A05D-E45DBA54067A}" destId="{0973342A-F13F-45B9-B9F2-4FE8889FC8D7}" srcOrd="3" destOrd="0" parTransId="{4C8E83C8-BD1A-4D07-ACAD-92A3BC482AD3}" sibTransId="{18943382-7228-425B-A631-89C3E93ADF97}"/>
    <dgm:cxn modelId="{541070CF-C28F-4032-93AE-20D235F73535}" type="presOf" srcId="{1FB10DFF-AAFA-4F7A-BE2A-95D60CFEDB5D}" destId="{10750CA2-2333-441C-90A6-5449E41FAB19}" srcOrd="0" destOrd="0" presId="urn:microsoft.com/office/officeart/2005/8/layout/vList2"/>
    <dgm:cxn modelId="{E9DD3CE2-2181-4526-9F3A-D563BB800AFD}" type="presOf" srcId="{51E87B3C-4C2B-4C2B-9F4C-F3A88B83BF25}" destId="{83EF6714-4FFB-4465-8C9B-0740093681E9}" srcOrd="0" destOrd="0" presId="urn:microsoft.com/office/officeart/2005/8/layout/vList2"/>
    <dgm:cxn modelId="{3E534DF1-BDAD-4ED8-85CF-40A610B36B8D}" type="presOf" srcId="{0973342A-F13F-45B9-B9F2-4FE8889FC8D7}" destId="{E87643F7-7DB5-4E14-9AAC-756660D803ED}" srcOrd="0" destOrd="0" presId="urn:microsoft.com/office/officeart/2005/8/layout/vList2"/>
    <dgm:cxn modelId="{F73801FC-B43A-4BD5-BE2E-F41A46F66C23}" type="presOf" srcId="{EC7EF009-511F-4F7F-BE71-E7726A39FFAD}" destId="{570D3DD2-7985-4975-A6F2-9CE7661F0947}" srcOrd="0" destOrd="0" presId="urn:microsoft.com/office/officeart/2005/8/layout/vList2"/>
    <dgm:cxn modelId="{51D276A9-B527-4F3B-A41A-DA0EEC272F06}" type="presParOf" srcId="{AE820491-F7F7-48ED-942F-0F355D24210B}" destId="{83EF6714-4FFB-4465-8C9B-0740093681E9}" srcOrd="0" destOrd="0" presId="urn:microsoft.com/office/officeart/2005/8/layout/vList2"/>
    <dgm:cxn modelId="{8422D404-5D4B-4118-8BF5-3EF055006482}" type="presParOf" srcId="{AE820491-F7F7-48ED-942F-0F355D24210B}" destId="{2590717F-2387-4F8D-A2B0-62EF90D05D22}" srcOrd="1" destOrd="0" presId="urn:microsoft.com/office/officeart/2005/8/layout/vList2"/>
    <dgm:cxn modelId="{605245F8-3A4A-4C64-969B-15F77767D6DB}" type="presParOf" srcId="{AE820491-F7F7-48ED-942F-0F355D24210B}" destId="{10750CA2-2333-441C-90A6-5449E41FAB19}" srcOrd="2" destOrd="0" presId="urn:microsoft.com/office/officeart/2005/8/layout/vList2"/>
    <dgm:cxn modelId="{BE2E9726-2595-4B13-9E8D-0787E0AAB593}" type="presParOf" srcId="{AE820491-F7F7-48ED-942F-0F355D24210B}" destId="{1CE5023B-B9BA-4EEB-8A95-83BF6AD39D39}" srcOrd="3" destOrd="0" presId="urn:microsoft.com/office/officeart/2005/8/layout/vList2"/>
    <dgm:cxn modelId="{9FD7CD07-A698-4A68-87C1-76A3A1E8CFF7}" type="presParOf" srcId="{AE820491-F7F7-48ED-942F-0F355D24210B}" destId="{570D3DD2-7985-4975-A6F2-9CE7661F0947}" srcOrd="4" destOrd="0" presId="urn:microsoft.com/office/officeart/2005/8/layout/vList2"/>
    <dgm:cxn modelId="{910BA635-164A-44A7-A73E-563B654A4E35}" type="presParOf" srcId="{AE820491-F7F7-48ED-942F-0F355D24210B}" destId="{FBFD1FD5-BB7D-4B95-9212-E2EF78C1BDB4}" srcOrd="5" destOrd="0" presId="urn:microsoft.com/office/officeart/2005/8/layout/vList2"/>
    <dgm:cxn modelId="{67F95BD2-81E2-47D8-B83D-AEDBEA90978E}" type="presParOf" srcId="{AE820491-F7F7-48ED-942F-0F355D24210B}" destId="{E87643F7-7DB5-4E14-9AAC-756660D803ED}" srcOrd="6" destOrd="0" presId="urn:microsoft.com/office/officeart/2005/8/layout/vList2"/>
    <dgm:cxn modelId="{1C60C257-084E-48FD-AD3F-995D1BD49606}" type="presParOf" srcId="{AE820491-F7F7-48ED-942F-0F355D24210B}" destId="{32504985-A46D-46C5-A0DE-ED9E3D1E32D7}" srcOrd="7" destOrd="0" presId="urn:microsoft.com/office/officeart/2005/8/layout/vList2"/>
    <dgm:cxn modelId="{E3781AC1-1F9F-4D58-A50B-B54BFD00C4BD}" type="presParOf" srcId="{AE820491-F7F7-48ED-942F-0F355D24210B}" destId="{3DCDF1E5-F791-4F8D-BB3C-A20DC0DEEF36}" srcOrd="8" destOrd="0" presId="urn:microsoft.com/office/officeart/2005/8/layout/vList2"/>
    <dgm:cxn modelId="{C9EA5DBC-F842-40E1-9CAE-5E798CD58EAF}" type="presParOf" srcId="{AE820491-F7F7-48ED-942F-0F355D24210B}" destId="{A53C20A9-590A-459F-975A-CCB994DCEA7B}" srcOrd="9" destOrd="0" presId="urn:microsoft.com/office/officeart/2005/8/layout/vList2"/>
    <dgm:cxn modelId="{4BFB727D-64F0-4C00-B510-0796C4588B9F}" type="presParOf" srcId="{AE820491-F7F7-48ED-942F-0F355D24210B}" destId="{94DE383A-20FF-4116-9D19-6036CCDF5338}" srcOrd="10" destOrd="0" presId="urn:microsoft.com/office/officeart/2005/8/layout/vList2"/>
    <dgm:cxn modelId="{D05D5889-2059-427E-8892-8D5FD037D302}" type="presParOf" srcId="{AE820491-F7F7-48ED-942F-0F355D24210B}" destId="{AADF7332-C250-4BF5-8FC8-413A79FA9B85}" srcOrd="11" destOrd="0" presId="urn:microsoft.com/office/officeart/2005/8/layout/vList2"/>
    <dgm:cxn modelId="{891FD0DD-B2FB-49D4-93D5-4E65F252E5A7}" type="presParOf" srcId="{AE820491-F7F7-48ED-942F-0F355D24210B}" destId="{D624343E-145F-408C-ACDF-2B381BD32033}" srcOrd="12" destOrd="0" presId="urn:microsoft.com/office/officeart/2005/8/layout/vList2"/>
    <dgm:cxn modelId="{225A57A3-34FA-4263-BBCE-B2B2555D57C0}" type="presParOf" srcId="{AE820491-F7F7-48ED-942F-0F355D24210B}" destId="{1FA28030-3246-443C-8F41-A00BF4581701}" srcOrd="13" destOrd="0" presId="urn:microsoft.com/office/officeart/2005/8/layout/vList2"/>
    <dgm:cxn modelId="{4B847FEB-529C-4411-94E2-C13DB5F6171C}" type="presParOf" srcId="{AE820491-F7F7-48ED-942F-0F355D24210B}" destId="{E2A50BF9-8E21-41C0-8AAF-2ED152CADB35}" srcOrd="1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F6AF23-BB3D-4411-8435-5E442B1C24A7}"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BCF1B563-FA19-464B-A9BD-347C5F712217}">
      <dgm:prSet custT="1"/>
      <dgm:spPr/>
      <dgm:t>
        <a:bodyPr/>
        <a:lstStyle/>
        <a:p>
          <a:r>
            <a:rPr lang="tr-TR" sz="2000" b="1" dirty="0"/>
            <a:t>Klinik Araştırmalar Hakkında Yönetmelik</a:t>
          </a:r>
          <a:endParaRPr lang="tr-TR" sz="2000" dirty="0"/>
        </a:p>
        <a:p>
          <a:r>
            <a:rPr lang="tr-TR" sz="1600" dirty="0"/>
            <a:t>Türkiye'de klinik araştırmaların yürütülmesi için belirlenen resmi kuralları içerir. Bu yönetmelik, klinik araştırmaların tasarımı, izni, yürütülmesi, raporlanması ve denetimi gibi konuları kapsar.</a:t>
          </a:r>
          <a:endParaRPr lang="en-US" sz="1600" dirty="0"/>
        </a:p>
      </dgm:t>
    </dgm:pt>
    <dgm:pt modelId="{CEF04D08-08D8-4176-856A-1723AE7C903F}" type="parTrans" cxnId="{BF353045-4142-482F-A155-4BA5BCEADCE1}">
      <dgm:prSet/>
      <dgm:spPr/>
      <dgm:t>
        <a:bodyPr/>
        <a:lstStyle/>
        <a:p>
          <a:endParaRPr lang="en-US" sz="2000"/>
        </a:p>
      </dgm:t>
    </dgm:pt>
    <dgm:pt modelId="{7857937D-8ABD-4AE8-983B-43B0A65B8093}" type="sibTrans" cxnId="{BF353045-4142-482F-A155-4BA5BCEADCE1}">
      <dgm:prSet custT="1"/>
      <dgm:spPr/>
      <dgm:t>
        <a:bodyPr/>
        <a:lstStyle/>
        <a:p>
          <a:endParaRPr lang="en-US" sz="4000"/>
        </a:p>
      </dgm:t>
    </dgm:pt>
    <dgm:pt modelId="{23335325-2B9D-4140-B034-6630065F80AD}">
      <dgm:prSet custT="1"/>
      <dgm:spPr/>
      <dgm:t>
        <a:bodyPr/>
        <a:lstStyle/>
        <a:p>
          <a:r>
            <a:rPr lang="tr-TR" sz="2000" b="1" dirty="0"/>
            <a:t>İyi Klinik Uygulama (ICH-GCP) Kılavuzu</a:t>
          </a:r>
        </a:p>
        <a:p>
          <a:r>
            <a:rPr lang="tr-TR" sz="1600" dirty="0"/>
            <a:t>Uluslararası standartlara uygun olarak klinik araştırmaların yürütülmesini sağlamak için kullanılan bir kılavuzdur. Türkiye'de klinik araştırmaların yürütülmesinde bu kılavuz önemli bir referans olarak kabul edilir.</a:t>
          </a:r>
          <a:endParaRPr lang="en-US" sz="1600" dirty="0"/>
        </a:p>
      </dgm:t>
    </dgm:pt>
    <dgm:pt modelId="{67A5211C-2D7A-4AE9-86D2-6A378CBD9837}" type="parTrans" cxnId="{9CFFC570-1FCA-4BE6-B2FC-BB008C80855A}">
      <dgm:prSet/>
      <dgm:spPr/>
      <dgm:t>
        <a:bodyPr/>
        <a:lstStyle/>
        <a:p>
          <a:endParaRPr lang="en-US" sz="2000"/>
        </a:p>
      </dgm:t>
    </dgm:pt>
    <dgm:pt modelId="{4C76C8DA-4748-4FD3-B5C8-50E3FAAAC62C}" type="sibTrans" cxnId="{9CFFC570-1FCA-4BE6-B2FC-BB008C80855A}">
      <dgm:prSet custT="1"/>
      <dgm:spPr/>
      <dgm:t>
        <a:bodyPr/>
        <a:lstStyle/>
        <a:p>
          <a:endParaRPr lang="en-US" sz="4000"/>
        </a:p>
      </dgm:t>
    </dgm:pt>
    <dgm:pt modelId="{F53AC43C-A824-46AB-921F-6710E782C095}">
      <dgm:prSet custT="1"/>
      <dgm:spPr/>
      <dgm:t>
        <a:bodyPr/>
        <a:lstStyle/>
        <a:p>
          <a:r>
            <a:rPr lang="tr-TR" sz="2000" b="1" dirty="0"/>
            <a:t>İnsan Kaynakları için İyi Klinik Uygulama Kılavuzu</a:t>
          </a:r>
        </a:p>
        <a:p>
          <a:r>
            <a:rPr lang="tr-TR" sz="1600" dirty="0"/>
            <a:t>Klinik araştırmalarda çalışan personelin niteliklerini ve eğitimini belirlemek için kullanılan kılavuzdur.</a:t>
          </a:r>
          <a:endParaRPr lang="en-US" sz="1600" dirty="0"/>
        </a:p>
      </dgm:t>
    </dgm:pt>
    <dgm:pt modelId="{31479685-0D6E-442A-83CB-0910699E56F2}" type="parTrans" cxnId="{674C5DC8-2B5C-4DFB-B24E-B949575A0168}">
      <dgm:prSet/>
      <dgm:spPr/>
      <dgm:t>
        <a:bodyPr/>
        <a:lstStyle/>
        <a:p>
          <a:endParaRPr lang="en-US" sz="2000"/>
        </a:p>
      </dgm:t>
    </dgm:pt>
    <dgm:pt modelId="{45BE8633-677E-443C-9A1C-D0DEC7728EB9}" type="sibTrans" cxnId="{674C5DC8-2B5C-4DFB-B24E-B949575A0168}">
      <dgm:prSet custT="1"/>
      <dgm:spPr/>
      <dgm:t>
        <a:bodyPr/>
        <a:lstStyle/>
        <a:p>
          <a:endParaRPr lang="en-US" sz="4000"/>
        </a:p>
      </dgm:t>
    </dgm:pt>
    <dgm:pt modelId="{1264724F-4AC9-424E-96CA-D6D3554D1F3B}">
      <dgm:prSet custT="1"/>
      <dgm:spPr/>
      <dgm:t>
        <a:bodyPr/>
        <a:lstStyle/>
        <a:p>
          <a:pPr algn="just"/>
          <a:r>
            <a:rPr lang="tr-TR" sz="1400" dirty="0"/>
            <a:t>Türkiye'de klinik araştırmaların yürütülmesi ve saha görevlilerinin faaliyetleri bu mevzuatlara uygun olarak gerçekleştirilmelidir. Ayrıca, Türkiye'de klinik araştırmaları denetleyen ve izin veren resmi bir kurum olan Türkiye İlaç ve Tıbbi Cihaz Kurumu (TİTCK) da ilgili mevzuatın uygulanmasını denetler. Bu nedenle, saha görevlilerinin çalışmalarını yürütürken ilgili mevzuatı dikkate almaları ve bu kurallara uygun hareket etmeleri önemlidir.</a:t>
          </a:r>
          <a:endParaRPr lang="en-US" sz="1400" dirty="0"/>
        </a:p>
      </dgm:t>
    </dgm:pt>
    <dgm:pt modelId="{DC9EAD61-BEC8-4487-83E1-21AF2084E4D4}" type="parTrans" cxnId="{E0435CD7-C5E6-49A6-B5D2-724ACCC7CE03}">
      <dgm:prSet/>
      <dgm:spPr/>
      <dgm:t>
        <a:bodyPr/>
        <a:lstStyle/>
        <a:p>
          <a:endParaRPr lang="en-US" sz="2000"/>
        </a:p>
      </dgm:t>
    </dgm:pt>
    <dgm:pt modelId="{E4DBAAE9-3F10-47DB-BDB8-2E5A34C2DAAE}" type="sibTrans" cxnId="{E0435CD7-C5E6-49A6-B5D2-724ACCC7CE03}">
      <dgm:prSet/>
      <dgm:spPr/>
      <dgm:t>
        <a:bodyPr/>
        <a:lstStyle/>
        <a:p>
          <a:endParaRPr lang="en-US" sz="2000"/>
        </a:p>
      </dgm:t>
    </dgm:pt>
    <dgm:pt modelId="{D0697234-310C-462B-816E-4F47DA4DBEBA}" type="pres">
      <dgm:prSet presAssocID="{6CF6AF23-BB3D-4411-8435-5E442B1C24A7}" presName="outerComposite" presStyleCnt="0">
        <dgm:presLayoutVars>
          <dgm:chMax val="5"/>
          <dgm:dir/>
          <dgm:resizeHandles val="exact"/>
        </dgm:presLayoutVars>
      </dgm:prSet>
      <dgm:spPr/>
    </dgm:pt>
    <dgm:pt modelId="{98178D06-AF23-4DF3-A3FD-BBE25BC4D3B7}" type="pres">
      <dgm:prSet presAssocID="{6CF6AF23-BB3D-4411-8435-5E442B1C24A7}" presName="dummyMaxCanvas" presStyleCnt="0">
        <dgm:presLayoutVars/>
      </dgm:prSet>
      <dgm:spPr/>
    </dgm:pt>
    <dgm:pt modelId="{33BDC494-4FCD-4E4E-A2AA-35B842BF0B6B}" type="pres">
      <dgm:prSet presAssocID="{6CF6AF23-BB3D-4411-8435-5E442B1C24A7}" presName="FourNodes_1" presStyleLbl="node1" presStyleIdx="0" presStyleCnt="4">
        <dgm:presLayoutVars>
          <dgm:bulletEnabled val="1"/>
        </dgm:presLayoutVars>
      </dgm:prSet>
      <dgm:spPr/>
    </dgm:pt>
    <dgm:pt modelId="{1499BDC1-C158-4DBA-9D93-8F2BC3665401}" type="pres">
      <dgm:prSet presAssocID="{6CF6AF23-BB3D-4411-8435-5E442B1C24A7}" presName="FourNodes_2" presStyleLbl="node1" presStyleIdx="1" presStyleCnt="4">
        <dgm:presLayoutVars>
          <dgm:bulletEnabled val="1"/>
        </dgm:presLayoutVars>
      </dgm:prSet>
      <dgm:spPr/>
    </dgm:pt>
    <dgm:pt modelId="{38D89BC2-2285-4920-8208-3F9F0223FDA7}" type="pres">
      <dgm:prSet presAssocID="{6CF6AF23-BB3D-4411-8435-5E442B1C24A7}" presName="FourNodes_3" presStyleLbl="node1" presStyleIdx="2" presStyleCnt="4">
        <dgm:presLayoutVars>
          <dgm:bulletEnabled val="1"/>
        </dgm:presLayoutVars>
      </dgm:prSet>
      <dgm:spPr/>
    </dgm:pt>
    <dgm:pt modelId="{8AEE5128-A591-492A-89B2-3E55A304E147}" type="pres">
      <dgm:prSet presAssocID="{6CF6AF23-BB3D-4411-8435-5E442B1C24A7}" presName="FourNodes_4" presStyleLbl="node1" presStyleIdx="3" presStyleCnt="4">
        <dgm:presLayoutVars>
          <dgm:bulletEnabled val="1"/>
        </dgm:presLayoutVars>
      </dgm:prSet>
      <dgm:spPr/>
    </dgm:pt>
    <dgm:pt modelId="{77039622-7E1C-4DFB-B6A1-C86E289090DB}" type="pres">
      <dgm:prSet presAssocID="{6CF6AF23-BB3D-4411-8435-5E442B1C24A7}" presName="FourConn_1-2" presStyleLbl="fgAccFollowNode1" presStyleIdx="0" presStyleCnt="3">
        <dgm:presLayoutVars>
          <dgm:bulletEnabled val="1"/>
        </dgm:presLayoutVars>
      </dgm:prSet>
      <dgm:spPr/>
    </dgm:pt>
    <dgm:pt modelId="{B7B42909-72F1-4A3A-B201-4CB656AAD149}" type="pres">
      <dgm:prSet presAssocID="{6CF6AF23-BB3D-4411-8435-5E442B1C24A7}" presName="FourConn_2-3" presStyleLbl="fgAccFollowNode1" presStyleIdx="1" presStyleCnt="3">
        <dgm:presLayoutVars>
          <dgm:bulletEnabled val="1"/>
        </dgm:presLayoutVars>
      </dgm:prSet>
      <dgm:spPr/>
    </dgm:pt>
    <dgm:pt modelId="{67E04AB8-A697-4F05-99AE-39C2DB247405}" type="pres">
      <dgm:prSet presAssocID="{6CF6AF23-BB3D-4411-8435-5E442B1C24A7}" presName="FourConn_3-4" presStyleLbl="fgAccFollowNode1" presStyleIdx="2" presStyleCnt="3">
        <dgm:presLayoutVars>
          <dgm:bulletEnabled val="1"/>
        </dgm:presLayoutVars>
      </dgm:prSet>
      <dgm:spPr/>
    </dgm:pt>
    <dgm:pt modelId="{67059CDD-D53F-48B8-9469-60157E36E021}" type="pres">
      <dgm:prSet presAssocID="{6CF6AF23-BB3D-4411-8435-5E442B1C24A7}" presName="FourNodes_1_text" presStyleLbl="node1" presStyleIdx="3" presStyleCnt="4">
        <dgm:presLayoutVars>
          <dgm:bulletEnabled val="1"/>
        </dgm:presLayoutVars>
      </dgm:prSet>
      <dgm:spPr/>
    </dgm:pt>
    <dgm:pt modelId="{C9F44D2C-4A69-41A4-9B10-9CD4E9130C96}" type="pres">
      <dgm:prSet presAssocID="{6CF6AF23-BB3D-4411-8435-5E442B1C24A7}" presName="FourNodes_2_text" presStyleLbl="node1" presStyleIdx="3" presStyleCnt="4">
        <dgm:presLayoutVars>
          <dgm:bulletEnabled val="1"/>
        </dgm:presLayoutVars>
      </dgm:prSet>
      <dgm:spPr/>
    </dgm:pt>
    <dgm:pt modelId="{C878D363-7C9B-40B8-9F31-363FDE626038}" type="pres">
      <dgm:prSet presAssocID="{6CF6AF23-BB3D-4411-8435-5E442B1C24A7}" presName="FourNodes_3_text" presStyleLbl="node1" presStyleIdx="3" presStyleCnt="4">
        <dgm:presLayoutVars>
          <dgm:bulletEnabled val="1"/>
        </dgm:presLayoutVars>
      </dgm:prSet>
      <dgm:spPr/>
    </dgm:pt>
    <dgm:pt modelId="{DD51B148-308F-4C82-93DF-E31EF9144E07}" type="pres">
      <dgm:prSet presAssocID="{6CF6AF23-BB3D-4411-8435-5E442B1C24A7}" presName="FourNodes_4_text" presStyleLbl="node1" presStyleIdx="3" presStyleCnt="4">
        <dgm:presLayoutVars>
          <dgm:bulletEnabled val="1"/>
        </dgm:presLayoutVars>
      </dgm:prSet>
      <dgm:spPr/>
    </dgm:pt>
  </dgm:ptLst>
  <dgm:cxnLst>
    <dgm:cxn modelId="{BE731B24-5233-45A5-8FBF-9095FCC75901}" type="presOf" srcId="{23335325-2B9D-4140-B034-6630065F80AD}" destId="{C9F44D2C-4A69-41A4-9B10-9CD4E9130C96}" srcOrd="1" destOrd="0" presId="urn:microsoft.com/office/officeart/2005/8/layout/vProcess5"/>
    <dgm:cxn modelId="{C539393F-1164-4D30-B941-6B16739BF8A0}" type="presOf" srcId="{45BE8633-677E-443C-9A1C-D0DEC7728EB9}" destId="{67E04AB8-A697-4F05-99AE-39C2DB247405}" srcOrd="0" destOrd="0" presId="urn:microsoft.com/office/officeart/2005/8/layout/vProcess5"/>
    <dgm:cxn modelId="{BF353045-4142-482F-A155-4BA5BCEADCE1}" srcId="{6CF6AF23-BB3D-4411-8435-5E442B1C24A7}" destId="{BCF1B563-FA19-464B-A9BD-347C5F712217}" srcOrd="0" destOrd="0" parTransId="{CEF04D08-08D8-4176-856A-1723AE7C903F}" sibTransId="{7857937D-8ABD-4AE8-983B-43B0A65B8093}"/>
    <dgm:cxn modelId="{DB63256F-E216-478A-829A-AB21D0A41404}" type="presOf" srcId="{23335325-2B9D-4140-B034-6630065F80AD}" destId="{1499BDC1-C158-4DBA-9D93-8F2BC3665401}" srcOrd="0" destOrd="0" presId="urn:microsoft.com/office/officeart/2005/8/layout/vProcess5"/>
    <dgm:cxn modelId="{9CFFC570-1FCA-4BE6-B2FC-BB008C80855A}" srcId="{6CF6AF23-BB3D-4411-8435-5E442B1C24A7}" destId="{23335325-2B9D-4140-B034-6630065F80AD}" srcOrd="1" destOrd="0" parTransId="{67A5211C-2D7A-4AE9-86D2-6A378CBD9837}" sibTransId="{4C76C8DA-4748-4FD3-B5C8-50E3FAAAC62C}"/>
    <dgm:cxn modelId="{D47F9751-5E43-4EA3-AC56-6E0E6D3FE6A8}" type="presOf" srcId="{F53AC43C-A824-46AB-921F-6710E782C095}" destId="{38D89BC2-2285-4920-8208-3F9F0223FDA7}" srcOrd="0" destOrd="0" presId="urn:microsoft.com/office/officeart/2005/8/layout/vProcess5"/>
    <dgm:cxn modelId="{77286086-F247-4FD7-ABFB-A3EDC2DB0A3A}" type="presOf" srcId="{6CF6AF23-BB3D-4411-8435-5E442B1C24A7}" destId="{D0697234-310C-462B-816E-4F47DA4DBEBA}" srcOrd="0" destOrd="0" presId="urn:microsoft.com/office/officeart/2005/8/layout/vProcess5"/>
    <dgm:cxn modelId="{7315869C-968F-421D-B0BE-CF2EA930971D}" type="presOf" srcId="{7857937D-8ABD-4AE8-983B-43B0A65B8093}" destId="{77039622-7E1C-4DFB-B6A1-C86E289090DB}" srcOrd="0" destOrd="0" presId="urn:microsoft.com/office/officeart/2005/8/layout/vProcess5"/>
    <dgm:cxn modelId="{5D1258A6-0FE9-4C94-8CDF-53E7BC6038B5}" type="presOf" srcId="{F53AC43C-A824-46AB-921F-6710E782C095}" destId="{C878D363-7C9B-40B8-9F31-363FDE626038}" srcOrd="1" destOrd="0" presId="urn:microsoft.com/office/officeart/2005/8/layout/vProcess5"/>
    <dgm:cxn modelId="{FD4569B0-944B-471F-A280-D3DCFC5859AD}" type="presOf" srcId="{BCF1B563-FA19-464B-A9BD-347C5F712217}" destId="{33BDC494-4FCD-4E4E-A2AA-35B842BF0B6B}" srcOrd="0" destOrd="0" presId="urn:microsoft.com/office/officeart/2005/8/layout/vProcess5"/>
    <dgm:cxn modelId="{594960B7-9BA5-4C8B-A835-D10D7EDF8283}" type="presOf" srcId="{1264724F-4AC9-424E-96CA-D6D3554D1F3B}" destId="{8AEE5128-A591-492A-89B2-3E55A304E147}" srcOrd="0" destOrd="0" presId="urn:microsoft.com/office/officeart/2005/8/layout/vProcess5"/>
    <dgm:cxn modelId="{DBD319BE-498F-4C5E-8BC4-C390D9B27C46}" type="presOf" srcId="{4C76C8DA-4748-4FD3-B5C8-50E3FAAAC62C}" destId="{B7B42909-72F1-4A3A-B201-4CB656AAD149}" srcOrd="0" destOrd="0" presId="urn:microsoft.com/office/officeart/2005/8/layout/vProcess5"/>
    <dgm:cxn modelId="{674C5DC8-2B5C-4DFB-B24E-B949575A0168}" srcId="{6CF6AF23-BB3D-4411-8435-5E442B1C24A7}" destId="{F53AC43C-A824-46AB-921F-6710E782C095}" srcOrd="2" destOrd="0" parTransId="{31479685-0D6E-442A-83CB-0910699E56F2}" sibTransId="{45BE8633-677E-443C-9A1C-D0DEC7728EB9}"/>
    <dgm:cxn modelId="{49E74FD0-7674-44CD-8DB5-6C8EDBF27578}" type="presOf" srcId="{BCF1B563-FA19-464B-A9BD-347C5F712217}" destId="{67059CDD-D53F-48B8-9469-60157E36E021}" srcOrd="1" destOrd="0" presId="urn:microsoft.com/office/officeart/2005/8/layout/vProcess5"/>
    <dgm:cxn modelId="{E0435CD7-C5E6-49A6-B5D2-724ACCC7CE03}" srcId="{6CF6AF23-BB3D-4411-8435-5E442B1C24A7}" destId="{1264724F-4AC9-424E-96CA-D6D3554D1F3B}" srcOrd="3" destOrd="0" parTransId="{DC9EAD61-BEC8-4487-83E1-21AF2084E4D4}" sibTransId="{E4DBAAE9-3F10-47DB-BDB8-2E5A34C2DAAE}"/>
    <dgm:cxn modelId="{7FEDA6ED-CB85-464F-9ABB-ADE6A654445E}" type="presOf" srcId="{1264724F-4AC9-424E-96CA-D6D3554D1F3B}" destId="{DD51B148-308F-4C82-93DF-E31EF9144E07}" srcOrd="1" destOrd="0" presId="urn:microsoft.com/office/officeart/2005/8/layout/vProcess5"/>
    <dgm:cxn modelId="{74DE3C65-E1F6-41AF-8943-18822F4309F7}" type="presParOf" srcId="{D0697234-310C-462B-816E-4F47DA4DBEBA}" destId="{98178D06-AF23-4DF3-A3FD-BBE25BC4D3B7}" srcOrd="0" destOrd="0" presId="urn:microsoft.com/office/officeart/2005/8/layout/vProcess5"/>
    <dgm:cxn modelId="{90A6E39D-BA92-4E97-A486-935FD40D394B}" type="presParOf" srcId="{D0697234-310C-462B-816E-4F47DA4DBEBA}" destId="{33BDC494-4FCD-4E4E-A2AA-35B842BF0B6B}" srcOrd="1" destOrd="0" presId="urn:microsoft.com/office/officeart/2005/8/layout/vProcess5"/>
    <dgm:cxn modelId="{660FC823-9D29-48F2-A105-89409D1AED5A}" type="presParOf" srcId="{D0697234-310C-462B-816E-4F47DA4DBEBA}" destId="{1499BDC1-C158-4DBA-9D93-8F2BC3665401}" srcOrd="2" destOrd="0" presId="urn:microsoft.com/office/officeart/2005/8/layout/vProcess5"/>
    <dgm:cxn modelId="{00FC4305-32BB-4065-A7A7-964BF715910A}" type="presParOf" srcId="{D0697234-310C-462B-816E-4F47DA4DBEBA}" destId="{38D89BC2-2285-4920-8208-3F9F0223FDA7}" srcOrd="3" destOrd="0" presId="urn:microsoft.com/office/officeart/2005/8/layout/vProcess5"/>
    <dgm:cxn modelId="{F617200B-5D8F-46A1-9DB3-E637C02CDE94}" type="presParOf" srcId="{D0697234-310C-462B-816E-4F47DA4DBEBA}" destId="{8AEE5128-A591-492A-89B2-3E55A304E147}" srcOrd="4" destOrd="0" presId="urn:microsoft.com/office/officeart/2005/8/layout/vProcess5"/>
    <dgm:cxn modelId="{A78FDE87-BAE1-44A2-B011-FE0069CC6201}" type="presParOf" srcId="{D0697234-310C-462B-816E-4F47DA4DBEBA}" destId="{77039622-7E1C-4DFB-B6A1-C86E289090DB}" srcOrd="5" destOrd="0" presId="urn:microsoft.com/office/officeart/2005/8/layout/vProcess5"/>
    <dgm:cxn modelId="{57240EA1-033D-4239-9D37-39331339C449}" type="presParOf" srcId="{D0697234-310C-462B-816E-4F47DA4DBEBA}" destId="{B7B42909-72F1-4A3A-B201-4CB656AAD149}" srcOrd="6" destOrd="0" presId="urn:microsoft.com/office/officeart/2005/8/layout/vProcess5"/>
    <dgm:cxn modelId="{F68ECE17-8F55-42C3-A145-374220783FFB}" type="presParOf" srcId="{D0697234-310C-462B-816E-4F47DA4DBEBA}" destId="{67E04AB8-A697-4F05-99AE-39C2DB247405}" srcOrd="7" destOrd="0" presId="urn:microsoft.com/office/officeart/2005/8/layout/vProcess5"/>
    <dgm:cxn modelId="{160290A5-E74F-4C72-A64E-4F3584AE5608}" type="presParOf" srcId="{D0697234-310C-462B-816E-4F47DA4DBEBA}" destId="{67059CDD-D53F-48B8-9469-60157E36E021}" srcOrd="8" destOrd="0" presId="urn:microsoft.com/office/officeart/2005/8/layout/vProcess5"/>
    <dgm:cxn modelId="{521F5647-36EC-408D-8AD7-EAD1A62D7490}" type="presParOf" srcId="{D0697234-310C-462B-816E-4F47DA4DBEBA}" destId="{C9F44D2C-4A69-41A4-9B10-9CD4E9130C96}" srcOrd="9" destOrd="0" presId="urn:microsoft.com/office/officeart/2005/8/layout/vProcess5"/>
    <dgm:cxn modelId="{42EC8714-4142-49D5-AA76-93AE586A28C5}" type="presParOf" srcId="{D0697234-310C-462B-816E-4F47DA4DBEBA}" destId="{C878D363-7C9B-40B8-9F31-363FDE626038}" srcOrd="10" destOrd="0" presId="urn:microsoft.com/office/officeart/2005/8/layout/vProcess5"/>
    <dgm:cxn modelId="{73C7498B-6A57-4C9B-A0D8-0AC785383EF7}" type="presParOf" srcId="{D0697234-310C-462B-816E-4F47DA4DBEBA}" destId="{DD51B148-308F-4C82-93DF-E31EF9144E07}"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DB6AF9F-0C6E-407E-8330-7323D7B9BBFF}"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3208BB84-C9CF-407F-A745-4A5DC5A7D1A0}">
      <dgm:prSet custT="1"/>
      <dgm:spPr/>
      <dgm:t>
        <a:bodyPr/>
        <a:lstStyle/>
        <a:p>
          <a:r>
            <a:rPr lang="tr-TR" sz="2400" b="0" i="0" dirty="0"/>
            <a:t>Klinik araştırma saha görevlisi (klinik araştırma saha koordinatörü) </a:t>
          </a:r>
          <a:endParaRPr lang="tr-TR" sz="1800" b="0" i="0" dirty="0"/>
        </a:p>
        <a:p>
          <a:r>
            <a:rPr lang="tr-TR" sz="1600" b="0" i="0" dirty="0"/>
            <a:t>Sorumlu araştırmacının gözetimi ve denetimi altında araştırma yerinde çalışmak üzere, tercihen sağlık bilimleri ile ilgili ve fen fakülteleri, asgari olarak lisans mezunu olmak kaydıyla, araştırmayla ilgili kritik yöntemlerin uygulanması veya araştırmayla ilgili sorumlu araştırmacı tarafından belirlenen yetkiler da ilinde görevlendirilen yardımcı klinik araştırma personelini ifade eder. </a:t>
          </a:r>
        </a:p>
        <a:p>
          <a:r>
            <a:rPr lang="tr-TR" sz="1600" dirty="0"/>
            <a:t>(BEŞERİ TIBBİ ÜRÜNLERİN KLİNİK ARAŞTIRMALARI HAKKINDA YÖNETMELİK 27.05.2023 Resmî Gazete Sayısı: 32203)</a:t>
          </a:r>
          <a:endParaRPr lang="en-US" sz="1600" dirty="0"/>
        </a:p>
      </dgm:t>
    </dgm:pt>
    <dgm:pt modelId="{18B7EF98-A9B4-46A1-A3CE-03AF173647E6}" type="parTrans" cxnId="{3A3D324E-2921-45A8-BCA1-7015CD88E492}">
      <dgm:prSet/>
      <dgm:spPr/>
      <dgm:t>
        <a:bodyPr/>
        <a:lstStyle/>
        <a:p>
          <a:endParaRPr lang="en-US"/>
        </a:p>
      </dgm:t>
    </dgm:pt>
    <dgm:pt modelId="{C6D11B28-10C5-433E-B44D-5349E92964DE}" type="sibTrans" cxnId="{3A3D324E-2921-45A8-BCA1-7015CD88E492}">
      <dgm:prSet/>
      <dgm:spPr/>
      <dgm:t>
        <a:bodyPr/>
        <a:lstStyle/>
        <a:p>
          <a:endParaRPr lang="en-US"/>
        </a:p>
      </dgm:t>
    </dgm:pt>
    <dgm:pt modelId="{4AF80EE1-56F1-42E7-AE3B-F99FF59F7FA7}">
      <dgm:prSet custT="1"/>
      <dgm:spPr/>
      <dgm:t>
        <a:bodyPr/>
        <a:lstStyle/>
        <a:p>
          <a:r>
            <a:rPr lang="tr-TR" sz="2300" dirty="0"/>
            <a:t>Saha Görevlisi</a:t>
          </a:r>
          <a:endParaRPr lang="tr-TR" sz="1800" dirty="0"/>
        </a:p>
        <a:p>
          <a:r>
            <a:rPr lang="tr-TR" sz="1800" dirty="0"/>
            <a:t> Araştırma dosyalarının düzenlenmesi, gönüllülerin vizitelere hazırlanması gibi araştırma prosedürlerinin yürütülmesi işlerinin yerine getirilmesi için araştırma merkezinde sorumlu araştırmacı talebi doğrultusunda destekleyiciden bağımsız olarak görevlendirilmiş nitelikli kişilerdir. </a:t>
          </a:r>
        </a:p>
        <a:p>
          <a:r>
            <a:rPr lang="tr-TR" sz="1800" dirty="0"/>
            <a:t>(İYİ KLİNİK UYGULAMALARI KILAVUZU)</a:t>
          </a:r>
          <a:endParaRPr lang="en-US" sz="1800" dirty="0"/>
        </a:p>
      </dgm:t>
    </dgm:pt>
    <dgm:pt modelId="{01D06BCD-EA0A-4888-92E5-B46A88B9D107}" type="parTrans" cxnId="{FAD5EAED-70A2-42D9-9E39-E7523F35E02D}">
      <dgm:prSet/>
      <dgm:spPr/>
      <dgm:t>
        <a:bodyPr/>
        <a:lstStyle/>
        <a:p>
          <a:endParaRPr lang="en-US"/>
        </a:p>
      </dgm:t>
    </dgm:pt>
    <dgm:pt modelId="{294ABB19-8226-4093-A991-A196DD6EBD65}" type="sibTrans" cxnId="{FAD5EAED-70A2-42D9-9E39-E7523F35E02D}">
      <dgm:prSet/>
      <dgm:spPr/>
      <dgm:t>
        <a:bodyPr/>
        <a:lstStyle/>
        <a:p>
          <a:endParaRPr lang="en-US"/>
        </a:p>
      </dgm:t>
    </dgm:pt>
    <dgm:pt modelId="{DC3967A2-D6D4-4B78-942B-21F4A6E99A9A}" type="pres">
      <dgm:prSet presAssocID="{FDB6AF9F-0C6E-407E-8330-7323D7B9BBFF}" presName="linear" presStyleCnt="0">
        <dgm:presLayoutVars>
          <dgm:animLvl val="lvl"/>
          <dgm:resizeHandles val="exact"/>
        </dgm:presLayoutVars>
      </dgm:prSet>
      <dgm:spPr/>
    </dgm:pt>
    <dgm:pt modelId="{21B35876-94E9-4082-A5D3-5CD4B21ED6D2}" type="pres">
      <dgm:prSet presAssocID="{3208BB84-C9CF-407F-A745-4A5DC5A7D1A0}" presName="parentText" presStyleLbl="node1" presStyleIdx="0" presStyleCnt="2">
        <dgm:presLayoutVars>
          <dgm:chMax val="0"/>
          <dgm:bulletEnabled val="1"/>
        </dgm:presLayoutVars>
      </dgm:prSet>
      <dgm:spPr/>
    </dgm:pt>
    <dgm:pt modelId="{905B1052-26A0-4F84-A38E-9D701291B962}" type="pres">
      <dgm:prSet presAssocID="{C6D11B28-10C5-433E-B44D-5349E92964DE}" presName="spacer" presStyleCnt="0"/>
      <dgm:spPr/>
    </dgm:pt>
    <dgm:pt modelId="{B5B2E8B2-5156-4192-846A-E16B37B8BC75}" type="pres">
      <dgm:prSet presAssocID="{4AF80EE1-56F1-42E7-AE3B-F99FF59F7FA7}" presName="parentText" presStyleLbl="node1" presStyleIdx="1" presStyleCnt="2">
        <dgm:presLayoutVars>
          <dgm:chMax val="0"/>
          <dgm:bulletEnabled val="1"/>
        </dgm:presLayoutVars>
      </dgm:prSet>
      <dgm:spPr/>
    </dgm:pt>
  </dgm:ptLst>
  <dgm:cxnLst>
    <dgm:cxn modelId="{6094291F-A23E-4876-ACC9-A9F3D2608935}" type="presOf" srcId="{FDB6AF9F-0C6E-407E-8330-7323D7B9BBFF}" destId="{DC3967A2-D6D4-4B78-942B-21F4A6E99A9A}" srcOrd="0" destOrd="0" presId="urn:microsoft.com/office/officeart/2005/8/layout/vList2"/>
    <dgm:cxn modelId="{3A3D324E-2921-45A8-BCA1-7015CD88E492}" srcId="{FDB6AF9F-0C6E-407E-8330-7323D7B9BBFF}" destId="{3208BB84-C9CF-407F-A745-4A5DC5A7D1A0}" srcOrd="0" destOrd="0" parTransId="{18B7EF98-A9B4-46A1-A3CE-03AF173647E6}" sibTransId="{C6D11B28-10C5-433E-B44D-5349E92964DE}"/>
    <dgm:cxn modelId="{B02AA476-DCF1-4D0C-AC79-1EE16D0E7AEB}" type="presOf" srcId="{3208BB84-C9CF-407F-A745-4A5DC5A7D1A0}" destId="{21B35876-94E9-4082-A5D3-5CD4B21ED6D2}" srcOrd="0" destOrd="0" presId="urn:microsoft.com/office/officeart/2005/8/layout/vList2"/>
    <dgm:cxn modelId="{7787D1BB-2D75-4ECB-9A36-BDC9C79A8F02}" type="presOf" srcId="{4AF80EE1-56F1-42E7-AE3B-F99FF59F7FA7}" destId="{B5B2E8B2-5156-4192-846A-E16B37B8BC75}" srcOrd="0" destOrd="0" presId="urn:microsoft.com/office/officeart/2005/8/layout/vList2"/>
    <dgm:cxn modelId="{FAD5EAED-70A2-42D9-9E39-E7523F35E02D}" srcId="{FDB6AF9F-0C6E-407E-8330-7323D7B9BBFF}" destId="{4AF80EE1-56F1-42E7-AE3B-F99FF59F7FA7}" srcOrd="1" destOrd="0" parTransId="{01D06BCD-EA0A-4888-92E5-B46A88B9D107}" sibTransId="{294ABB19-8226-4093-A991-A196DD6EBD65}"/>
    <dgm:cxn modelId="{BC66BE98-59D0-4EB8-9370-C3AE7FA38376}" type="presParOf" srcId="{DC3967A2-D6D4-4B78-942B-21F4A6E99A9A}" destId="{21B35876-94E9-4082-A5D3-5CD4B21ED6D2}" srcOrd="0" destOrd="0" presId="urn:microsoft.com/office/officeart/2005/8/layout/vList2"/>
    <dgm:cxn modelId="{147C57CD-6C2F-4677-91EC-8D57C1F8BE81}" type="presParOf" srcId="{DC3967A2-D6D4-4B78-942B-21F4A6E99A9A}" destId="{905B1052-26A0-4F84-A38E-9D701291B962}" srcOrd="1" destOrd="0" presId="urn:microsoft.com/office/officeart/2005/8/layout/vList2"/>
    <dgm:cxn modelId="{19E5EE81-B11A-4945-9064-3A8A71FFEDCA}" type="presParOf" srcId="{DC3967A2-D6D4-4B78-942B-21F4A6E99A9A}" destId="{B5B2E8B2-5156-4192-846A-E16B37B8BC7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A72BB92-BAEA-493B-913E-6D262984FAB2}"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DE433EFE-AA9B-4C4E-95F2-09CC34F4C147}">
      <dgm:prSet/>
      <dgm:spPr/>
      <dgm:t>
        <a:bodyPr/>
        <a:lstStyle/>
        <a:p>
          <a:r>
            <a:rPr lang="tr-TR" b="1" i="0" dirty="0"/>
            <a:t>İlaç Firmaları</a:t>
          </a:r>
        </a:p>
        <a:p>
          <a:r>
            <a:rPr lang="tr-TR" b="0" i="0" dirty="0"/>
            <a:t>Yeni ilaçların geliştirilmesi ve onaylanması için klinik araştırmalar yapan ilaç firmaları, saha görevlilerine ihtiyaç duyarlar. Bu görevliler, klinik çalışmaların saha aşamalarını yönetir, veri toplar ve katılımcıları izler.</a:t>
          </a:r>
          <a:endParaRPr lang="en-US" dirty="0"/>
        </a:p>
      </dgm:t>
    </dgm:pt>
    <dgm:pt modelId="{ABE26691-FC61-49F4-906E-3EDEDBCB1213}" type="parTrans" cxnId="{AB5B7FA8-85FA-41A7-A402-89521B9C0150}">
      <dgm:prSet/>
      <dgm:spPr/>
      <dgm:t>
        <a:bodyPr/>
        <a:lstStyle/>
        <a:p>
          <a:endParaRPr lang="en-US"/>
        </a:p>
      </dgm:t>
    </dgm:pt>
    <dgm:pt modelId="{35085BA2-C06E-4CE7-8B69-E709AC6B3703}" type="sibTrans" cxnId="{AB5B7FA8-85FA-41A7-A402-89521B9C0150}">
      <dgm:prSet/>
      <dgm:spPr/>
      <dgm:t>
        <a:bodyPr/>
        <a:lstStyle/>
        <a:p>
          <a:endParaRPr lang="en-US"/>
        </a:p>
      </dgm:t>
    </dgm:pt>
    <dgm:pt modelId="{69427FE5-6468-4D97-A68F-1010DE1C7606}">
      <dgm:prSet/>
      <dgm:spPr/>
      <dgm:t>
        <a:bodyPr/>
        <a:lstStyle/>
        <a:p>
          <a:r>
            <a:rPr lang="tr-TR" b="1" i="0" dirty="0"/>
            <a:t>Araştırma Hastaneleri ve Üniversiteler</a:t>
          </a:r>
        </a:p>
        <a:p>
          <a:r>
            <a:rPr lang="tr-TR" b="0" i="0" dirty="0"/>
            <a:t>Birçok araştırma hastanesi ve üniversite, klinik araştırmaları yürütmektedir. Bu kurumlar, klinik çalışmaların saha faaliyetlerini yürütmek üzere saha görevlileri istihdam ederler.</a:t>
          </a:r>
          <a:endParaRPr lang="en-US" dirty="0"/>
        </a:p>
      </dgm:t>
    </dgm:pt>
    <dgm:pt modelId="{3D0B2617-FCA2-4D75-846E-C1F43EEBEB2F}" type="parTrans" cxnId="{15840FF1-685C-4082-8BFD-0E6F9684E490}">
      <dgm:prSet/>
      <dgm:spPr/>
      <dgm:t>
        <a:bodyPr/>
        <a:lstStyle/>
        <a:p>
          <a:endParaRPr lang="en-US"/>
        </a:p>
      </dgm:t>
    </dgm:pt>
    <dgm:pt modelId="{CA94A248-F482-4985-B601-28E4E6CE9B26}" type="sibTrans" cxnId="{15840FF1-685C-4082-8BFD-0E6F9684E490}">
      <dgm:prSet/>
      <dgm:spPr/>
      <dgm:t>
        <a:bodyPr/>
        <a:lstStyle/>
        <a:p>
          <a:endParaRPr lang="en-US"/>
        </a:p>
      </dgm:t>
    </dgm:pt>
    <dgm:pt modelId="{41B18222-E2A3-49CB-A7E7-20B63BEC06C6}">
      <dgm:prSet/>
      <dgm:spPr/>
      <dgm:t>
        <a:bodyPr/>
        <a:lstStyle/>
        <a:p>
          <a:r>
            <a:rPr lang="tr-TR" b="1" i="0" dirty="0"/>
            <a:t>Araştırma ve Klinik Araştırma Merkezleri</a:t>
          </a:r>
        </a:p>
        <a:p>
          <a:r>
            <a:rPr lang="tr-TR" b="0" i="0" dirty="0"/>
            <a:t>Özel araştırma merkezleri ve klinik araştırma kuruluşları, çeşitli klinik araştırmaları desteklemektedir. Bu merkezler, saha görevlileri aracılığıyla klinik araştırmaların saha faaliyetlerini yönetirler.</a:t>
          </a:r>
          <a:endParaRPr lang="en-US" dirty="0"/>
        </a:p>
      </dgm:t>
    </dgm:pt>
    <dgm:pt modelId="{100A882D-5970-4A60-AEDB-04F3149AFF2E}" type="parTrans" cxnId="{FEEE38A2-996E-4912-ADB0-6A8D2A8C1EF9}">
      <dgm:prSet/>
      <dgm:spPr/>
      <dgm:t>
        <a:bodyPr/>
        <a:lstStyle/>
        <a:p>
          <a:endParaRPr lang="en-US"/>
        </a:p>
      </dgm:t>
    </dgm:pt>
    <dgm:pt modelId="{A4F99E21-8ADA-460F-98DA-1D63BDC4E52D}" type="sibTrans" cxnId="{FEEE38A2-996E-4912-ADB0-6A8D2A8C1EF9}">
      <dgm:prSet/>
      <dgm:spPr/>
      <dgm:t>
        <a:bodyPr/>
        <a:lstStyle/>
        <a:p>
          <a:endParaRPr lang="en-US"/>
        </a:p>
      </dgm:t>
    </dgm:pt>
    <dgm:pt modelId="{9D1178D2-F92D-4E99-BEB0-6ED5D8D6A27B}">
      <dgm:prSet/>
      <dgm:spPr/>
      <dgm:t>
        <a:bodyPr/>
        <a:lstStyle/>
        <a:p>
          <a:r>
            <a:rPr lang="tr-TR" b="1" i="0" dirty="0"/>
            <a:t>Sağlık Kuruluşları</a:t>
          </a:r>
        </a:p>
        <a:p>
          <a:r>
            <a:rPr lang="tr-TR" b="0" i="0" dirty="0"/>
            <a:t>Bazı büyük sağlık kuruluşları, klinik araştırmaları yürütmek veya desteklemek için saha görevlilerine ihtiyaç duyabilirler. Bu kuruluşlar, klinik çalışmaların saha aşamalarını yönetmek üzere saha görevlilerini istihdam ederler.</a:t>
          </a:r>
          <a:endParaRPr lang="en-US" dirty="0"/>
        </a:p>
      </dgm:t>
    </dgm:pt>
    <dgm:pt modelId="{BA7FCF08-D53B-4E8E-B9ED-15979521FC32}" type="parTrans" cxnId="{977CC2CE-0EA2-494D-B627-81ED5D4487C1}">
      <dgm:prSet/>
      <dgm:spPr/>
      <dgm:t>
        <a:bodyPr/>
        <a:lstStyle/>
        <a:p>
          <a:endParaRPr lang="en-US"/>
        </a:p>
      </dgm:t>
    </dgm:pt>
    <dgm:pt modelId="{4F206462-53D8-4143-9B61-DAFFA8AD0F06}" type="sibTrans" cxnId="{977CC2CE-0EA2-494D-B627-81ED5D4487C1}">
      <dgm:prSet/>
      <dgm:spPr/>
      <dgm:t>
        <a:bodyPr/>
        <a:lstStyle/>
        <a:p>
          <a:endParaRPr lang="en-US"/>
        </a:p>
      </dgm:t>
    </dgm:pt>
    <dgm:pt modelId="{0A54A578-0B94-41EB-ABFD-72EB986F9C6C}">
      <dgm:prSet/>
      <dgm:spPr/>
      <dgm:t>
        <a:bodyPr/>
        <a:lstStyle/>
        <a:p>
          <a:r>
            <a:rPr lang="tr-TR" b="1" i="0" dirty="0"/>
            <a:t>Araştırma Firmaları ve Danışmanlık Şirketleri</a:t>
          </a:r>
        </a:p>
        <a:p>
          <a:r>
            <a:rPr lang="tr-TR" b="0" i="0" dirty="0"/>
            <a:t>Klinik araştırma hizmetleri sunan özel araştırma firmaları ve danışmanlık şirketleri, çeşitli müşterilere klinik araştırma desteği sağlarlar. Bu şirketler, klinik araştırmaların saha faaliyetlerini yönetmek üzere saha görevlilerini istihdam ederler.</a:t>
          </a:r>
          <a:endParaRPr lang="en-US" dirty="0"/>
        </a:p>
      </dgm:t>
    </dgm:pt>
    <dgm:pt modelId="{38841FD8-B6AB-4A7C-9A05-7D8370BC225F}" type="parTrans" cxnId="{8DF5FD59-BC34-43FB-8291-F7AC85758C47}">
      <dgm:prSet/>
      <dgm:spPr/>
      <dgm:t>
        <a:bodyPr/>
        <a:lstStyle/>
        <a:p>
          <a:endParaRPr lang="en-US"/>
        </a:p>
      </dgm:t>
    </dgm:pt>
    <dgm:pt modelId="{02EE19E4-FCBD-4B7C-A3DC-AD37919DAF16}" type="sibTrans" cxnId="{8DF5FD59-BC34-43FB-8291-F7AC85758C47}">
      <dgm:prSet/>
      <dgm:spPr/>
      <dgm:t>
        <a:bodyPr/>
        <a:lstStyle/>
        <a:p>
          <a:endParaRPr lang="en-US"/>
        </a:p>
      </dgm:t>
    </dgm:pt>
    <dgm:pt modelId="{A2758B4F-9214-43C5-836B-0EF4C39C1D2C}" type="pres">
      <dgm:prSet presAssocID="{AA72BB92-BAEA-493B-913E-6D262984FAB2}" presName="root" presStyleCnt="0">
        <dgm:presLayoutVars>
          <dgm:dir/>
          <dgm:resizeHandles val="exact"/>
        </dgm:presLayoutVars>
      </dgm:prSet>
      <dgm:spPr/>
    </dgm:pt>
    <dgm:pt modelId="{8E76AE5A-C784-4E3A-8566-9756FB3B5417}" type="pres">
      <dgm:prSet presAssocID="{DE433EFE-AA9B-4C4E-95F2-09CC34F4C147}" presName="compNode" presStyleCnt="0"/>
      <dgm:spPr/>
    </dgm:pt>
    <dgm:pt modelId="{A06DE80C-829C-442F-9EF0-CBBB50AFB50A}" type="pres">
      <dgm:prSet presAssocID="{DE433EFE-AA9B-4C4E-95F2-09CC34F4C147}" presName="bgRect" presStyleLbl="bgShp" presStyleIdx="0" presStyleCnt="5"/>
      <dgm:spPr/>
    </dgm:pt>
    <dgm:pt modelId="{8DFC3A79-8D38-460C-81E9-247026D9240E}" type="pres">
      <dgm:prSet presAssocID="{DE433EFE-AA9B-4C4E-95F2-09CC34F4C14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Tıp"/>
        </a:ext>
      </dgm:extLst>
    </dgm:pt>
    <dgm:pt modelId="{0FB871FD-F131-49E5-BE69-789586E9B25B}" type="pres">
      <dgm:prSet presAssocID="{DE433EFE-AA9B-4C4E-95F2-09CC34F4C147}" presName="spaceRect" presStyleCnt="0"/>
      <dgm:spPr/>
    </dgm:pt>
    <dgm:pt modelId="{F3449904-57E9-4B04-AEF4-02C9ED40FAA1}" type="pres">
      <dgm:prSet presAssocID="{DE433EFE-AA9B-4C4E-95F2-09CC34F4C147}" presName="parTx" presStyleLbl="revTx" presStyleIdx="0" presStyleCnt="5">
        <dgm:presLayoutVars>
          <dgm:chMax val="0"/>
          <dgm:chPref val="0"/>
        </dgm:presLayoutVars>
      </dgm:prSet>
      <dgm:spPr/>
    </dgm:pt>
    <dgm:pt modelId="{715676FC-D298-4FDE-BE4D-18D5266FD88E}" type="pres">
      <dgm:prSet presAssocID="{35085BA2-C06E-4CE7-8B69-E709AC6B3703}" presName="sibTrans" presStyleCnt="0"/>
      <dgm:spPr/>
    </dgm:pt>
    <dgm:pt modelId="{BB35FF8C-4AF2-4F5A-83BA-4C21C294B6C7}" type="pres">
      <dgm:prSet presAssocID="{69427FE5-6468-4D97-A68F-1010DE1C7606}" presName="compNode" presStyleCnt="0"/>
      <dgm:spPr/>
    </dgm:pt>
    <dgm:pt modelId="{809AC2BD-2D85-4CFA-A3B1-B64CE071156B}" type="pres">
      <dgm:prSet presAssocID="{69427FE5-6468-4D97-A68F-1010DE1C7606}" presName="bgRect" presStyleLbl="bgShp" presStyleIdx="1" presStyleCnt="5"/>
      <dgm:spPr/>
    </dgm:pt>
    <dgm:pt modelId="{01FF5AD9-37E8-4278-B44D-830739E925D5}" type="pres">
      <dgm:prSet presAssocID="{69427FE5-6468-4D97-A68F-1010DE1C7606}"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Okul binası"/>
        </a:ext>
      </dgm:extLst>
    </dgm:pt>
    <dgm:pt modelId="{FF0A6C00-8A5E-4AC9-8F08-FBCD7D0182EA}" type="pres">
      <dgm:prSet presAssocID="{69427FE5-6468-4D97-A68F-1010DE1C7606}" presName="spaceRect" presStyleCnt="0"/>
      <dgm:spPr/>
    </dgm:pt>
    <dgm:pt modelId="{9095DC5D-C46D-444F-95A0-21B6BE1ACDCB}" type="pres">
      <dgm:prSet presAssocID="{69427FE5-6468-4D97-A68F-1010DE1C7606}" presName="parTx" presStyleLbl="revTx" presStyleIdx="1" presStyleCnt="5">
        <dgm:presLayoutVars>
          <dgm:chMax val="0"/>
          <dgm:chPref val="0"/>
        </dgm:presLayoutVars>
      </dgm:prSet>
      <dgm:spPr/>
    </dgm:pt>
    <dgm:pt modelId="{E85D5067-2E46-4622-97CD-411B74CED292}" type="pres">
      <dgm:prSet presAssocID="{CA94A248-F482-4985-B601-28E4E6CE9B26}" presName="sibTrans" presStyleCnt="0"/>
      <dgm:spPr/>
    </dgm:pt>
    <dgm:pt modelId="{E5723AE6-6912-4598-8FCB-42226B1F7D36}" type="pres">
      <dgm:prSet presAssocID="{41B18222-E2A3-49CB-A7E7-20B63BEC06C6}" presName="compNode" presStyleCnt="0"/>
      <dgm:spPr/>
    </dgm:pt>
    <dgm:pt modelId="{14C76058-E1DB-4C8F-BDCA-69BB59843828}" type="pres">
      <dgm:prSet presAssocID="{41B18222-E2A3-49CB-A7E7-20B63BEC06C6}" presName="bgRect" presStyleLbl="bgShp" presStyleIdx="2" presStyleCnt="5"/>
      <dgm:spPr/>
    </dgm:pt>
    <dgm:pt modelId="{67C6CD76-BF43-43C6-9CB0-6302726F375F}" type="pres">
      <dgm:prSet presAssocID="{41B18222-E2A3-49CB-A7E7-20B63BEC06C6}"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oskop"/>
        </a:ext>
      </dgm:extLst>
    </dgm:pt>
    <dgm:pt modelId="{1CDE87A6-5D34-463A-9D41-2F03AD12454C}" type="pres">
      <dgm:prSet presAssocID="{41B18222-E2A3-49CB-A7E7-20B63BEC06C6}" presName="spaceRect" presStyleCnt="0"/>
      <dgm:spPr/>
    </dgm:pt>
    <dgm:pt modelId="{CEA0E6EF-A9FA-45B8-944F-028E808A811C}" type="pres">
      <dgm:prSet presAssocID="{41B18222-E2A3-49CB-A7E7-20B63BEC06C6}" presName="parTx" presStyleLbl="revTx" presStyleIdx="2" presStyleCnt="5">
        <dgm:presLayoutVars>
          <dgm:chMax val="0"/>
          <dgm:chPref val="0"/>
        </dgm:presLayoutVars>
      </dgm:prSet>
      <dgm:spPr/>
    </dgm:pt>
    <dgm:pt modelId="{05F587B2-2A07-400D-A142-B764060C3FE1}" type="pres">
      <dgm:prSet presAssocID="{A4F99E21-8ADA-460F-98DA-1D63BDC4E52D}" presName="sibTrans" presStyleCnt="0"/>
      <dgm:spPr/>
    </dgm:pt>
    <dgm:pt modelId="{7BAB7BEB-A219-4F67-A61D-385894AFBFC3}" type="pres">
      <dgm:prSet presAssocID="{9D1178D2-F92D-4E99-BEB0-6ED5D8D6A27B}" presName="compNode" presStyleCnt="0"/>
      <dgm:spPr/>
    </dgm:pt>
    <dgm:pt modelId="{7A8C7A0A-A649-4EB3-BDAE-685AB362045F}" type="pres">
      <dgm:prSet presAssocID="{9D1178D2-F92D-4E99-BEB0-6ED5D8D6A27B}" presName="bgRect" presStyleLbl="bgShp" presStyleIdx="3" presStyleCnt="5"/>
      <dgm:spPr/>
    </dgm:pt>
    <dgm:pt modelId="{180377C5-C30F-430B-B10C-14FB388DB655}" type="pres">
      <dgm:prSet presAssocID="{9D1178D2-F92D-4E99-BEB0-6ED5D8D6A27B}"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Medikal"/>
        </a:ext>
      </dgm:extLst>
    </dgm:pt>
    <dgm:pt modelId="{33C6929E-1BE3-49D2-8378-01B89EB4828C}" type="pres">
      <dgm:prSet presAssocID="{9D1178D2-F92D-4E99-BEB0-6ED5D8D6A27B}" presName="spaceRect" presStyleCnt="0"/>
      <dgm:spPr/>
    </dgm:pt>
    <dgm:pt modelId="{105CF51A-E9B6-45C8-8D1F-2B7EF9F25CA3}" type="pres">
      <dgm:prSet presAssocID="{9D1178D2-F92D-4E99-BEB0-6ED5D8D6A27B}" presName="parTx" presStyleLbl="revTx" presStyleIdx="3" presStyleCnt="5">
        <dgm:presLayoutVars>
          <dgm:chMax val="0"/>
          <dgm:chPref val="0"/>
        </dgm:presLayoutVars>
      </dgm:prSet>
      <dgm:spPr/>
    </dgm:pt>
    <dgm:pt modelId="{C9A47453-5A8F-435D-832D-A4F4035593E0}" type="pres">
      <dgm:prSet presAssocID="{4F206462-53D8-4143-9B61-DAFFA8AD0F06}" presName="sibTrans" presStyleCnt="0"/>
      <dgm:spPr/>
    </dgm:pt>
    <dgm:pt modelId="{E8BE360B-787B-4063-92E1-1353B8C68A83}" type="pres">
      <dgm:prSet presAssocID="{0A54A578-0B94-41EB-ABFD-72EB986F9C6C}" presName="compNode" presStyleCnt="0"/>
      <dgm:spPr/>
    </dgm:pt>
    <dgm:pt modelId="{FF80726E-7E5C-4BC9-8E68-14DF3DB0F698}" type="pres">
      <dgm:prSet presAssocID="{0A54A578-0B94-41EB-ABFD-72EB986F9C6C}" presName="bgRect" presStyleLbl="bgShp" presStyleIdx="4" presStyleCnt="5"/>
      <dgm:spPr/>
    </dgm:pt>
    <dgm:pt modelId="{CC29F914-288E-421E-9DCF-0B519A86F90C}" type="pres">
      <dgm:prSet presAssocID="{0A54A578-0B94-41EB-ABFD-72EB986F9C6C}"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Magnifying glass"/>
        </a:ext>
      </dgm:extLst>
    </dgm:pt>
    <dgm:pt modelId="{F030F971-64D0-4283-957E-9A6B37390045}" type="pres">
      <dgm:prSet presAssocID="{0A54A578-0B94-41EB-ABFD-72EB986F9C6C}" presName="spaceRect" presStyleCnt="0"/>
      <dgm:spPr/>
    </dgm:pt>
    <dgm:pt modelId="{36A92FA1-38AE-4298-8D56-F62349D892A5}" type="pres">
      <dgm:prSet presAssocID="{0A54A578-0B94-41EB-ABFD-72EB986F9C6C}" presName="parTx" presStyleLbl="revTx" presStyleIdx="4" presStyleCnt="5">
        <dgm:presLayoutVars>
          <dgm:chMax val="0"/>
          <dgm:chPref val="0"/>
        </dgm:presLayoutVars>
      </dgm:prSet>
      <dgm:spPr/>
    </dgm:pt>
  </dgm:ptLst>
  <dgm:cxnLst>
    <dgm:cxn modelId="{0810DE0C-D961-4741-A00B-49AC1B952004}" type="presOf" srcId="{69427FE5-6468-4D97-A68F-1010DE1C7606}" destId="{9095DC5D-C46D-444F-95A0-21B6BE1ACDCB}" srcOrd="0" destOrd="0" presId="urn:microsoft.com/office/officeart/2018/2/layout/IconVerticalSolidList"/>
    <dgm:cxn modelId="{7495D521-6A86-4440-B4E4-1D8FBC1B312D}" type="presOf" srcId="{AA72BB92-BAEA-493B-913E-6D262984FAB2}" destId="{A2758B4F-9214-43C5-836B-0EF4C39C1D2C}" srcOrd="0" destOrd="0" presId="urn:microsoft.com/office/officeart/2018/2/layout/IconVerticalSolidList"/>
    <dgm:cxn modelId="{83379F73-2513-44AB-9777-8BAD10FFFB1D}" type="presOf" srcId="{9D1178D2-F92D-4E99-BEB0-6ED5D8D6A27B}" destId="{105CF51A-E9B6-45C8-8D1F-2B7EF9F25CA3}" srcOrd="0" destOrd="0" presId="urn:microsoft.com/office/officeart/2018/2/layout/IconVerticalSolidList"/>
    <dgm:cxn modelId="{8DF5FD59-BC34-43FB-8291-F7AC85758C47}" srcId="{AA72BB92-BAEA-493B-913E-6D262984FAB2}" destId="{0A54A578-0B94-41EB-ABFD-72EB986F9C6C}" srcOrd="4" destOrd="0" parTransId="{38841FD8-B6AB-4A7C-9A05-7D8370BC225F}" sibTransId="{02EE19E4-FCBD-4B7C-A3DC-AD37919DAF16}"/>
    <dgm:cxn modelId="{54904B83-CC1A-40E3-9843-1FBC3571B0BF}" type="presOf" srcId="{41B18222-E2A3-49CB-A7E7-20B63BEC06C6}" destId="{CEA0E6EF-A9FA-45B8-944F-028E808A811C}" srcOrd="0" destOrd="0" presId="urn:microsoft.com/office/officeart/2018/2/layout/IconVerticalSolidList"/>
    <dgm:cxn modelId="{FEEE38A2-996E-4912-ADB0-6A8D2A8C1EF9}" srcId="{AA72BB92-BAEA-493B-913E-6D262984FAB2}" destId="{41B18222-E2A3-49CB-A7E7-20B63BEC06C6}" srcOrd="2" destOrd="0" parTransId="{100A882D-5970-4A60-AEDB-04F3149AFF2E}" sibTransId="{A4F99E21-8ADA-460F-98DA-1D63BDC4E52D}"/>
    <dgm:cxn modelId="{AB5B7FA8-85FA-41A7-A402-89521B9C0150}" srcId="{AA72BB92-BAEA-493B-913E-6D262984FAB2}" destId="{DE433EFE-AA9B-4C4E-95F2-09CC34F4C147}" srcOrd="0" destOrd="0" parTransId="{ABE26691-FC61-49F4-906E-3EDEDBCB1213}" sibTransId="{35085BA2-C06E-4CE7-8B69-E709AC6B3703}"/>
    <dgm:cxn modelId="{ADC373C0-CC6F-47F4-9E5D-B714B94762F8}" type="presOf" srcId="{DE433EFE-AA9B-4C4E-95F2-09CC34F4C147}" destId="{F3449904-57E9-4B04-AEF4-02C9ED40FAA1}" srcOrd="0" destOrd="0" presId="urn:microsoft.com/office/officeart/2018/2/layout/IconVerticalSolidList"/>
    <dgm:cxn modelId="{79C636CE-090E-4FFF-AC64-C40AD7420DF6}" type="presOf" srcId="{0A54A578-0B94-41EB-ABFD-72EB986F9C6C}" destId="{36A92FA1-38AE-4298-8D56-F62349D892A5}" srcOrd="0" destOrd="0" presId="urn:microsoft.com/office/officeart/2018/2/layout/IconVerticalSolidList"/>
    <dgm:cxn modelId="{977CC2CE-0EA2-494D-B627-81ED5D4487C1}" srcId="{AA72BB92-BAEA-493B-913E-6D262984FAB2}" destId="{9D1178D2-F92D-4E99-BEB0-6ED5D8D6A27B}" srcOrd="3" destOrd="0" parTransId="{BA7FCF08-D53B-4E8E-B9ED-15979521FC32}" sibTransId="{4F206462-53D8-4143-9B61-DAFFA8AD0F06}"/>
    <dgm:cxn modelId="{15840FF1-685C-4082-8BFD-0E6F9684E490}" srcId="{AA72BB92-BAEA-493B-913E-6D262984FAB2}" destId="{69427FE5-6468-4D97-A68F-1010DE1C7606}" srcOrd="1" destOrd="0" parTransId="{3D0B2617-FCA2-4D75-846E-C1F43EEBEB2F}" sibTransId="{CA94A248-F482-4985-B601-28E4E6CE9B26}"/>
    <dgm:cxn modelId="{78C0C8FD-F183-4A50-B027-9F4DDB4F295F}" type="presParOf" srcId="{A2758B4F-9214-43C5-836B-0EF4C39C1D2C}" destId="{8E76AE5A-C784-4E3A-8566-9756FB3B5417}" srcOrd="0" destOrd="0" presId="urn:microsoft.com/office/officeart/2018/2/layout/IconVerticalSolidList"/>
    <dgm:cxn modelId="{598BC0F2-3B45-410B-9BAB-19AC0516D91B}" type="presParOf" srcId="{8E76AE5A-C784-4E3A-8566-9756FB3B5417}" destId="{A06DE80C-829C-442F-9EF0-CBBB50AFB50A}" srcOrd="0" destOrd="0" presId="urn:microsoft.com/office/officeart/2018/2/layout/IconVerticalSolidList"/>
    <dgm:cxn modelId="{AC70130C-56EE-4C3F-9D97-3094851FF775}" type="presParOf" srcId="{8E76AE5A-C784-4E3A-8566-9756FB3B5417}" destId="{8DFC3A79-8D38-460C-81E9-247026D9240E}" srcOrd="1" destOrd="0" presId="urn:microsoft.com/office/officeart/2018/2/layout/IconVerticalSolidList"/>
    <dgm:cxn modelId="{889285F3-8AD2-4B58-A743-68C030180F9B}" type="presParOf" srcId="{8E76AE5A-C784-4E3A-8566-9756FB3B5417}" destId="{0FB871FD-F131-49E5-BE69-789586E9B25B}" srcOrd="2" destOrd="0" presId="urn:microsoft.com/office/officeart/2018/2/layout/IconVerticalSolidList"/>
    <dgm:cxn modelId="{8B395974-A167-4475-8A74-8A0AB53DE006}" type="presParOf" srcId="{8E76AE5A-C784-4E3A-8566-9756FB3B5417}" destId="{F3449904-57E9-4B04-AEF4-02C9ED40FAA1}" srcOrd="3" destOrd="0" presId="urn:microsoft.com/office/officeart/2018/2/layout/IconVerticalSolidList"/>
    <dgm:cxn modelId="{A1ABD698-F8AA-46AE-9A58-DE0F085A47FE}" type="presParOf" srcId="{A2758B4F-9214-43C5-836B-0EF4C39C1D2C}" destId="{715676FC-D298-4FDE-BE4D-18D5266FD88E}" srcOrd="1" destOrd="0" presId="urn:microsoft.com/office/officeart/2018/2/layout/IconVerticalSolidList"/>
    <dgm:cxn modelId="{66473F14-ECAB-46ED-8B20-553B08DC33DB}" type="presParOf" srcId="{A2758B4F-9214-43C5-836B-0EF4C39C1D2C}" destId="{BB35FF8C-4AF2-4F5A-83BA-4C21C294B6C7}" srcOrd="2" destOrd="0" presId="urn:microsoft.com/office/officeart/2018/2/layout/IconVerticalSolidList"/>
    <dgm:cxn modelId="{AA3D2343-263B-47CD-B51E-83B60EF88139}" type="presParOf" srcId="{BB35FF8C-4AF2-4F5A-83BA-4C21C294B6C7}" destId="{809AC2BD-2D85-4CFA-A3B1-B64CE071156B}" srcOrd="0" destOrd="0" presId="urn:microsoft.com/office/officeart/2018/2/layout/IconVerticalSolidList"/>
    <dgm:cxn modelId="{6E816593-B499-4D44-B880-632C89D25D33}" type="presParOf" srcId="{BB35FF8C-4AF2-4F5A-83BA-4C21C294B6C7}" destId="{01FF5AD9-37E8-4278-B44D-830739E925D5}" srcOrd="1" destOrd="0" presId="urn:microsoft.com/office/officeart/2018/2/layout/IconVerticalSolidList"/>
    <dgm:cxn modelId="{5E2388BE-EAF2-4386-A5CA-2349D67B65F9}" type="presParOf" srcId="{BB35FF8C-4AF2-4F5A-83BA-4C21C294B6C7}" destId="{FF0A6C00-8A5E-4AC9-8F08-FBCD7D0182EA}" srcOrd="2" destOrd="0" presId="urn:microsoft.com/office/officeart/2018/2/layout/IconVerticalSolidList"/>
    <dgm:cxn modelId="{A08E5812-B008-429F-B340-658801911166}" type="presParOf" srcId="{BB35FF8C-4AF2-4F5A-83BA-4C21C294B6C7}" destId="{9095DC5D-C46D-444F-95A0-21B6BE1ACDCB}" srcOrd="3" destOrd="0" presId="urn:microsoft.com/office/officeart/2018/2/layout/IconVerticalSolidList"/>
    <dgm:cxn modelId="{D34E27B1-DD49-4B25-BEA9-C6ED3CDBED4C}" type="presParOf" srcId="{A2758B4F-9214-43C5-836B-0EF4C39C1D2C}" destId="{E85D5067-2E46-4622-97CD-411B74CED292}" srcOrd="3" destOrd="0" presId="urn:microsoft.com/office/officeart/2018/2/layout/IconVerticalSolidList"/>
    <dgm:cxn modelId="{20276FD9-6918-4464-937E-03C57B66BB63}" type="presParOf" srcId="{A2758B4F-9214-43C5-836B-0EF4C39C1D2C}" destId="{E5723AE6-6912-4598-8FCB-42226B1F7D36}" srcOrd="4" destOrd="0" presId="urn:microsoft.com/office/officeart/2018/2/layout/IconVerticalSolidList"/>
    <dgm:cxn modelId="{F8692ABC-531B-4303-BDFA-AC551BCA1627}" type="presParOf" srcId="{E5723AE6-6912-4598-8FCB-42226B1F7D36}" destId="{14C76058-E1DB-4C8F-BDCA-69BB59843828}" srcOrd="0" destOrd="0" presId="urn:microsoft.com/office/officeart/2018/2/layout/IconVerticalSolidList"/>
    <dgm:cxn modelId="{54F17BB1-0D0C-4633-B571-A9C04ABA48FB}" type="presParOf" srcId="{E5723AE6-6912-4598-8FCB-42226B1F7D36}" destId="{67C6CD76-BF43-43C6-9CB0-6302726F375F}" srcOrd="1" destOrd="0" presId="urn:microsoft.com/office/officeart/2018/2/layout/IconVerticalSolidList"/>
    <dgm:cxn modelId="{3CC6CD1B-4840-4B5D-BBA8-6C34C25B299B}" type="presParOf" srcId="{E5723AE6-6912-4598-8FCB-42226B1F7D36}" destId="{1CDE87A6-5D34-463A-9D41-2F03AD12454C}" srcOrd="2" destOrd="0" presId="urn:microsoft.com/office/officeart/2018/2/layout/IconVerticalSolidList"/>
    <dgm:cxn modelId="{85AFEA1A-EE5C-44A7-A623-E659CB66AA93}" type="presParOf" srcId="{E5723AE6-6912-4598-8FCB-42226B1F7D36}" destId="{CEA0E6EF-A9FA-45B8-944F-028E808A811C}" srcOrd="3" destOrd="0" presId="urn:microsoft.com/office/officeart/2018/2/layout/IconVerticalSolidList"/>
    <dgm:cxn modelId="{23016980-3AE8-4468-8A7A-571B4A111AA3}" type="presParOf" srcId="{A2758B4F-9214-43C5-836B-0EF4C39C1D2C}" destId="{05F587B2-2A07-400D-A142-B764060C3FE1}" srcOrd="5" destOrd="0" presId="urn:microsoft.com/office/officeart/2018/2/layout/IconVerticalSolidList"/>
    <dgm:cxn modelId="{A26F837D-AC56-474D-97E4-33A672C618FA}" type="presParOf" srcId="{A2758B4F-9214-43C5-836B-0EF4C39C1D2C}" destId="{7BAB7BEB-A219-4F67-A61D-385894AFBFC3}" srcOrd="6" destOrd="0" presId="urn:microsoft.com/office/officeart/2018/2/layout/IconVerticalSolidList"/>
    <dgm:cxn modelId="{FAC24ADD-0F0F-4C0B-B678-1F89EA017F62}" type="presParOf" srcId="{7BAB7BEB-A219-4F67-A61D-385894AFBFC3}" destId="{7A8C7A0A-A649-4EB3-BDAE-685AB362045F}" srcOrd="0" destOrd="0" presId="urn:microsoft.com/office/officeart/2018/2/layout/IconVerticalSolidList"/>
    <dgm:cxn modelId="{0277A0D0-4C77-4EDC-A996-3135936B5F82}" type="presParOf" srcId="{7BAB7BEB-A219-4F67-A61D-385894AFBFC3}" destId="{180377C5-C30F-430B-B10C-14FB388DB655}" srcOrd="1" destOrd="0" presId="urn:microsoft.com/office/officeart/2018/2/layout/IconVerticalSolidList"/>
    <dgm:cxn modelId="{A9998C53-EE7E-4982-AA12-0CA64067CF5B}" type="presParOf" srcId="{7BAB7BEB-A219-4F67-A61D-385894AFBFC3}" destId="{33C6929E-1BE3-49D2-8378-01B89EB4828C}" srcOrd="2" destOrd="0" presId="urn:microsoft.com/office/officeart/2018/2/layout/IconVerticalSolidList"/>
    <dgm:cxn modelId="{6FBF192D-87D7-4D51-8E84-48E46C26E949}" type="presParOf" srcId="{7BAB7BEB-A219-4F67-A61D-385894AFBFC3}" destId="{105CF51A-E9B6-45C8-8D1F-2B7EF9F25CA3}" srcOrd="3" destOrd="0" presId="urn:microsoft.com/office/officeart/2018/2/layout/IconVerticalSolidList"/>
    <dgm:cxn modelId="{8C5A4622-2B40-4C17-BBCD-DC3B80709F3B}" type="presParOf" srcId="{A2758B4F-9214-43C5-836B-0EF4C39C1D2C}" destId="{C9A47453-5A8F-435D-832D-A4F4035593E0}" srcOrd="7" destOrd="0" presId="urn:microsoft.com/office/officeart/2018/2/layout/IconVerticalSolidList"/>
    <dgm:cxn modelId="{FF906C78-DA35-450F-ACA5-56C6F4BBF71D}" type="presParOf" srcId="{A2758B4F-9214-43C5-836B-0EF4C39C1D2C}" destId="{E8BE360B-787B-4063-92E1-1353B8C68A83}" srcOrd="8" destOrd="0" presId="urn:microsoft.com/office/officeart/2018/2/layout/IconVerticalSolidList"/>
    <dgm:cxn modelId="{790BC649-C4F1-4320-B57E-44CBC60AEFCD}" type="presParOf" srcId="{E8BE360B-787B-4063-92E1-1353B8C68A83}" destId="{FF80726E-7E5C-4BC9-8E68-14DF3DB0F698}" srcOrd="0" destOrd="0" presId="urn:microsoft.com/office/officeart/2018/2/layout/IconVerticalSolidList"/>
    <dgm:cxn modelId="{4740C4FC-9B4A-4393-8CAA-FC40E908C58F}" type="presParOf" srcId="{E8BE360B-787B-4063-92E1-1353B8C68A83}" destId="{CC29F914-288E-421E-9DCF-0B519A86F90C}" srcOrd="1" destOrd="0" presId="urn:microsoft.com/office/officeart/2018/2/layout/IconVerticalSolidList"/>
    <dgm:cxn modelId="{6B6B8F6F-065E-4C03-9578-CC3F7C9CCB1E}" type="presParOf" srcId="{E8BE360B-787B-4063-92E1-1353B8C68A83}" destId="{F030F971-64D0-4283-957E-9A6B37390045}" srcOrd="2" destOrd="0" presId="urn:microsoft.com/office/officeart/2018/2/layout/IconVerticalSolidList"/>
    <dgm:cxn modelId="{7281B3F6-89E2-447C-8765-8CBFF613C734}" type="presParOf" srcId="{E8BE360B-787B-4063-92E1-1353B8C68A83}" destId="{36A92FA1-38AE-4298-8D56-F62349D892A5}"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869E826-BF18-4577-94F8-FA9A80B3798A}"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9AC1353C-1BC4-479F-AB44-33B64F12A2D2}">
      <dgm:prSet custT="1"/>
      <dgm:spPr/>
      <dgm:t>
        <a:bodyPr/>
        <a:lstStyle/>
        <a:p>
          <a:r>
            <a:rPr lang="tr-TR" sz="1400" b="1" dirty="0"/>
            <a:t>Akademik Eğitim</a:t>
          </a:r>
        </a:p>
        <a:p>
          <a:r>
            <a:rPr lang="tr-TR" sz="1300" dirty="0"/>
            <a:t>Birçok saha görevlisi pozisyonu için en az lisans derecesi gereklidir. Sağlık bilimleri, biyoloji, eczacılık, hemşirelik veya ilgili bir alanda lisans derecesine sahip olmak, saha görevlisi olarak başvuruda bulunan adaylar için tipik bir gerekliliktir.</a:t>
          </a:r>
          <a:endParaRPr lang="en-US" sz="1300" dirty="0"/>
        </a:p>
      </dgm:t>
    </dgm:pt>
    <dgm:pt modelId="{1C8097BC-BF32-4A12-AFAC-3C3BD1E0E622}" type="parTrans" cxnId="{9C5A0BAD-F1F1-4132-A460-909549A401BE}">
      <dgm:prSet/>
      <dgm:spPr/>
      <dgm:t>
        <a:bodyPr/>
        <a:lstStyle/>
        <a:p>
          <a:endParaRPr lang="en-US"/>
        </a:p>
      </dgm:t>
    </dgm:pt>
    <dgm:pt modelId="{629755DA-8661-4A55-9CBD-CF4A31312DDB}" type="sibTrans" cxnId="{9C5A0BAD-F1F1-4132-A460-909549A401BE}">
      <dgm:prSet/>
      <dgm:spPr/>
      <dgm:t>
        <a:bodyPr/>
        <a:lstStyle/>
        <a:p>
          <a:endParaRPr lang="en-US"/>
        </a:p>
      </dgm:t>
    </dgm:pt>
    <dgm:pt modelId="{1747F422-52DD-415E-9987-DC53CD0F576E}">
      <dgm:prSet custT="1"/>
      <dgm:spPr/>
      <dgm:t>
        <a:bodyPr/>
        <a:lstStyle/>
        <a:p>
          <a:r>
            <a:rPr lang="tr-TR" sz="1400" b="1" dirty="0"/>
            <a:t>İlgili Deneyim veya Stajlar</a:t>
          </a:r>
        </a:p>
        <a:p>
          <a:r>
            <a:rPr lang="tr-TR" sz="1200" dirty="0"/>
            <a:t>Saha görevlileri genellikle klinik araştırmalar veya sağlık sektörüyle ilgili deneyime sahip olmalıdır. Stajyerlik veya gönüllü çalışmalar yoluyla bu deneyimi kazanmak mümkündür.</a:t>
          </a:r>
          <a:endParaRPr lang="en-US" sz="1200" dirty="0"/>
        </a:p>
      </dgm:t>
    </dgm:pt>
    <dgm:pt modelId="{C1F0E6E3-56F0-49DF-A5DF-523361E173E6}" type="parTrans" cxnId="{351F720F-D377-4184-93B5-A78401208A5E}">
      <dgm:prSet/>
      <dgm:spPr/>
      <dgm:t>
        <a:bodyPr/>
        <a:lstStyle/>
        <a:p>
          <a:endParaRPr lang="en-US"/>
        </a:p>
      </dgm:t>
    </dgm:pt>
    <dgm:pt modelId="{8D27F81B-0DBF-420F-8FF7-1D4D6C650A9E}" type="sibTrans" cxnId="{351F720F-D377-4184-93B5-A78401208A5E}">
      <dgm:prSet/>
      <dgm:spPr/>
      <dgm:t>
        <a:bodyPr/>
        <a:lstStyle/>
        <a:p>
          <a:endParaRPr lang="en-US"/>
        </a:p>
      </dgm:t>
    </dgm:pt>
    <dgm:pt modelId="{C7E66F82-C1CE-43CA-BB47-73C38BB57BE2}">
      <dgm:prSet custT="1"/>
      <dgm:spPr/>
      <dgm:t>
        <a:bodyPr/>
        <a:lstStyle/>
        <a:p>
          <a:r>
            <a:rPr lang="tr-TR" sz="1400" b="1" dirty="0"/>
            <a:t>İyi Klinik Uygulama (ICH-GCP) Eğitimi</a:t>
          </a:r>
        </a:p>
        <a:p>
          <a:r>
            <a:rPr lang="tr-TR" sz="1200" dirty="0"/>
            <a:t>Klinik araştırmaların yürütülmesi için uluslararası standartlar belirleyen İyi Klinik Uygulama (ICH-GCP) kılavuzunun anlaşılması ve uygulanması önemlidir. Saha görevlileri genellikle bu standartlarla ilgili eğitim alırlar.</a:t>
          </a:r>
          <a:endParaRPr lang="en-US" sz="1200" dirty="0"/>
        </a:p>
      </dgm:t>
    </dgm:pt>
    <dgm:pt modelId="{BCEFCC16-8AE8-4B31-BF3D-73E7EAC29060}" type="parTrans" cxnId="{1FFA17AD-519A-4524-91C7-67CC56B6EC00}">
      <dgm:prSet/>
      <dgm:spPr/>
      <dgm:t>
        <a:bodyPr/>
        <a:lstStyle/>
        <a:p>
          <a:endParaRPr lang="en-US"/>
        </a:p>
      </dgm:t>
    </dgm:pt>
    <dgm:pt modelId="{44CFB650-31F1-4AA5-B49B-152774ECBE02}" type="sibTrans" cxnId="{1FFA17AD-519A-4524-91C7-67CC56B6EC00}">
      <dgm:prSet/>
      <dgm:spPr/>
      <dgm:t>
        <a:bodyPr/>
        <a:lstStyle/>
        <a:p>
          <a:endParaRPr lang="en-US"/>
        </a:p>
      </dgm:t>
    </dgm:pt>
    <dgm:pt modelId="{3D8EA46B-B5E5-47FF-8346-7CFFD8F8A23B}">
      <dgm:prSet custT="1"/>
      <dgm:spPr/>
      <dgm:t>
        <a:bodyPr/>
        <a:lstStyle/>
        <a:p>
          <a:r>
            <a:rPr lang="tr-TR" sz="1400" b="1" dirty="0"/>
            <a:t>Firmaya veya Kuruma Özgü Eğitimler</a:t>
          </a:r>
        </a:p>
        <a:p>
          <a:r>
            <a:rPr lang="tr-TR" sz="1200" dirty="0"/>
            <a:t>Saha görevlileri, çalışacakları firma veya kurumun belirlediği prosedürler, veri toplama yöntemleri ve raporlama süreçleri gibi özel eğitimlere tabi tutulurlar. Bu eğitimler, saha görevlilerinin kurumun çalışma süreçlerini anlamalarını sağlar.</a:t>
          </a:r>
          <a:endParaRPr lang="en-US" sz="1200" dirty="0"/>
        </a:p>
      </dgm:t>
    </dgm:pt>
    <dgm:pt modelId="{DCB343B1-BB4A-442D-9CFA-BE03B01008E6}" type="parTrans" cxnId="{4726C339-85FF-4A75-9CBB-06521D6B1867}">
      <dgm:prSet/>
      <dgm:spPr/>
      <dgm:t>
        <a:bodyPr/>
        <a:lstStyle/>
        <a:p>
          <a:endParaRPr lang="en-US"/>
        </a:p>
      </dgm:t>
    </dgm:pt>
    <dgm:pt modelId="{380ABBAF-A760-42C6-BA52-6A91161E8655}" type="sibTrans" cxnId="{4726C339-85FF-4A75-9CBB-06521D6B1867}">
      <dgm:prSet/>
      <dgm:spPr/>
      <dgm:t>
        <a:bodyPr/>
        <a:lstStyle/>
        <a:p>
          <a:endParaRPr lang="en-US"/>
        </a:p>
      </dgm:t>
    </dgm:pt>
    <dgm:pt modelId="{CFB7C378-BE53-4FAC-81BC-1D5B116D5F84}">
      <dgm:prSet custT="1"/>
      <dgm:spPr/>
      <dgm:t>
        <a:bodyPr/>
        <a:lstStyle/>
        <a:p>
          <a:r>
            <a:rPr lang="tr-TR" sz="1400" b="1" dirty="0"/>
            <a:t>İletişim ve Organizasyon Becerileri Geliştirme</a:t>
          </a:r>
        </a:p>
        <a:p>
          <a:r>
            <a:rPr lang="tr-TR" sz="1200" dirty="0"/>
            <a:t>Saha görevlilerinin etkili iletişim kurma, takım çalışması yapma ve organizasyon becerileri geliştirmeleri önemlidir. Bu beceriler genellikle eğitim ve deneyim yoluyla geliştirilir.</a:t>
          </a:r>
          <a:endParaRPr lang="en-US" sz="1200" dirty="0"/>
        </a:p>
      </dgm:t>
    </dgm:pt>
    <dgm:pt modelId="{8D1704A5-BB61-485D-9446-096FBFD3AD1E}" type="parTrans" cxnId="{CEFBB6F3-9759-4299-9CB8-14FD1083DACC}">
      <dgm:prSet/>
      <dgm:spPr/>
      <dgm:t>
        <a:bodyPr/>
        <a:lstStyle/>
        <a:p>
          <a:endParaRPr lang="en-US"/>
        </a:p>
      </dgm:t>
    </dgm:pt>
    <dgm:pt modelId="{D9C626B1-A956-4B33-B2B5-6422ABFA8B65}" type="sibTrans" cxnId="{CEFBB6F3-9759-4299-9CB8-14FD1083DACC}">
      <dgm:prSet/>
      <dgm:spPr/>
      <dgm:t>
        <a:bodyPr/>
        <a:lstStyle/>
        <a:p>
          <a:endParaRPr lang="en-US"/>
        </a:p>
      </dgm:t>
    </dgm:pt>
    <dgm:pt modelId="{158B8C58-52CF-4E0A-8395-A9D3A6FDC37C}">
      <dgm:prSet custT="1"/>
      <dgm:spPr/>
      <dgm:t>
        <a:bodyPr/>
        <a:lstStyle/>
        <a:p>
          <a:r>
            <a:rPr lang="tr-TR" sz="1400" b="1" dirty="0"/>
            <a:t>Saha Deneyimi ve Mentorluk</a:t>
          </a:r>
        </a:p>
        <a:p>
          <a:r>
            <a:rPr lang="tr-TR" sz="1200" dirty="0"/>
            <a:t>Yeni başlayan saha görevlileri genellikle deneyimli saha görevlileri veya yöneticiler tarafından mentorluk edilirler. Bu mentorluk süreci, saha görevlisinin saha çalışmalarını uygulamalı olarak öğrenmesine ve gelişmesine yardımcı olur.</a:t>
          </a:r>
          <a:endParaRPr lang="en-US" sz="1200" dirty="0"/>
        </a:p>
      </dgm:t>
    </dgm:pt>
    <dgm:pt modelId="{2733C216-CD8E-4708-99E8-86848AC68C27}" type="parTrans" cxnId="{7AC3EDF4-BEDF-4B9F-BF14-E0BC46E2357B}">
      <dgm:prSet/>
      <dgm:spPr/>
      <dgm:t>
        <a:bodyPr/>
        <a:lstStyle/>
        <a:p>
          <a:endParaRPr lang="en-US"/>
        </a:p>
      </dgm:t>
    </dgm:pt>
    <dgm:pt modelId="{9C3D6EAE-BDFF-451B-AAE7-FF4BD1A816AE}" type="sibTrans" cxnId="{7AC3EDF4-BEDF-4B9F-BF14-E0BC46E2357B}">
      <dgm:prSet/>
      <dgm:spPr/>
      <dgm:t>
        <a:bodyPr/>
        <a:lstStyle/>
        <a:p>
          <a:endParaRPr lang="en-US"/>
        </a:p>
      </dgm:t>
    </dgm:pt>
    <dgm:pt modelId="{599BBEBF-C061-45CB-9B16-7DB045C2230B}">
      <dgm:prSet/>
      <dgm:spPr/>
      <dgm:t>
        <a:bodyPr/>
        <a:lstStyle/>
        <a:p>
          <a:r>
            <a:rPr lang="tr-TR"/>
            <a:t>Saha görevlilerinin yetiştirilmesi, klinik araştırmaların başarılı bir şekilde yürütülmesi için kritik öneme sahiptir. Bu nedenle, saha görevlileri genellikle kapsamlı bir eğitim ve mentorluk sürecinden geçerler.</a:t>
          </a:r>
          <a:endParaRPr lang="en-US"/>
        </a:p>
      </dgm:t>
    </dgm:pt>
    <dgm:pt modelId="{5ECFCF13-1EDD-45F7-8F25-137E2CEDE482}" type="parTrans" cxnId="{B95F8A31-B09A-4F66-BA49-1FF0DBB4EA53}">
      <dgm:prSet/>
      <dgm:spPr/>
      <dgm:t>
        <a:bodyPr/>
        <a:lstStyle/>
        <a:p>
          <a:endParaRPr lang="en-US"/>
        </a:p>
      </dgm:t>
    </dgm:pt>
    <dgm:pt modelId="{05C1FE02-8544-4F8B-AA4A-E023426E886D}" type="sibTrans" cxnId="{B95F8A31-B09A-4F66-BA49-1FF0DBB4EA53}">
      <dgm:prSet/>
      <dgm:spPr/>
      <dgm:t>
        <a:bodyPr/>
        <a:lstStyle/>
        <a:p>
          <a:endParaRPr lang="en-US"/>
        </a:p>
      </dgm:t>
    </dgm:pt>
    <dgm:pt modelId="{1FC3F021-BB97-4900-9770-FFD5F47B366B}" type="pres">
      <dgm:prSet presAssocID="{8869E826-BF18-4577-94F8-FA9A80B3798A}" presName="linear" presStyleCnt="0">
        <dgm:presLayoutVars>
          <dgm:animLvl val="lvl"/>
          <dgm:resizeHandles val="exact"/>
        </dgm:presLayoutVars>
      </dgm:prSet>
      <dgm:spPr/>
    </dgm:pt>
    <dgm:pt modelId="{1335ADC0-8F2C-4DA5-A026-F5F48155F6C7}" type="pres">
      <dgm:prSet presAssocID="{9AC1353C-1BC4-479F-AB44-33B64F12A2D2}" presName="parentText" presStyleLbl="node1" presStyleIdx="0" presStyleCnt="7">
        <dgm:presLayoutVars>
          <dgm:chMax val="0"/>
          <dgm:bulletEnabled val="1"/>
        </dgm:presLayoutVars>
      </dgm:prSet>
      <dgm:spPr/>
    </dgm:pt>
    <dgm:pt modelId="{F5EA097F-7F69-4F5C-838C-443853F01E7C}" type="pres">
      <dgm:prSet presAssocID="{629755DA-8661-4A55-9CBD-CF4A31312DDB}" presName="spacer" presStyleCnt="0"/>
      <dgm:spPr/>
    </dgm:pt>
    <dgm:pt modelId="{F7AD8633-0839-4A04-A03E-04659435ECF9}" type="pres">
      <dgm:prSet presAssocID="{1747F422-52DD-415E-9987-DC53CD0F576E}" presName="parentText" presStyleLbl="node1" presStyleIdx="1" presStyleCnt="7">
        <dgm:presLayoutVars>
          <dgm:chMax val="0"/>
          <dgm:bulletEnabled val="1"/>
        </dgm:presLayoutVars>
      </dgm:prSet>
      <dgm:spPr/>
    </dgm:pt>
    <dgm:pt modelId="{10EE1FEF-031E-4D99-8C4F-9424F92D78AB}" type="pres">
      <dgm:prSet presAssocID="{8D27F81B-0DBF-420F-8FF7-1D4D6C650A9E}" presName="spacer" presStyleCnt="0"/>
      <dgm:spPr/>
    </dgm:pt>
    <dgm:pt modelId="{0F6F6077-8503-4B56-BF7C-A17A79F2DD98}" type="pres">
      <dgm:prSet presAssocID="{C7E66F82-C1CE-43CA-BB47-73C38BB57BE2}" presName="parentText" presStyleLbl="node1" presStyleIdx="2" presStyleCnt="7">
        <dgm:presLayoutVars>
          <dgm:chMax val="0"/>
          <dgm:bulletEnabled val="1"/>
        </dgm:presLayoutVars>
      </dgm:prSet>
      <dgm:spPr/>
    </dgm:pt>
    <dgm:pt modelId="{827ABC6F-8D7D-45D2-A1BC-1D20608E5A2F}" type="pres">
      <dgm:prSet presAssocID="{44CFB650-31F1-4AA5-B49B-152774ECBE02}" presName="spacer" presStyleCnt="0"/>
      <dgm:spPr/>
    </dgm:pt>
    <dgm:pt modelId="{185DF478-EDC2-46EB-A9BB-03E220734949}" type="pres">
      <dgm:prSet presAssocID="{3D8EA46B-B5E5-47FF-8346-7CFFD8F8A23B}" presName="parentText" presStyleLbl="node1" presStyleIdx="3" presStyleCnt="7">
        <dgm:presLayoutVars>
          <dgm:chMax val="0"/>
          <dgm:bulletEnabled val="1"/>
        </dgm:presLayoutVars>
      </dgm:prSet>
      <dgm:spPr/>
    </dgm:pt>
    <dgm:pt modelId="{B0C06635-2272-406C-89C3-AB1ADC994E5E}" type="pres">
      <dgm:prSet presAssocID="{380ABBAF-A760-42C6-BA52-6A91161E8655}" presName="spacer" presStyleCnt="0"/>
      <dgm:spPr/>
    </dgm:pt>
    <dgm:pt modelId="{1F302057-8623-4A9F-AB72-3AA12DE89E75}" type="pres">
      <dgm:prSet presAssocID="{CFB7C378-BE53-4FAC-81BC-1D5B116D5F84}" presName="parentText" presStyleLbl="node1" presStyleIdx="4" presStyleCnt="7">
        <dgm:presLayoutVars>
          <dgm:chMax val="0"/>
          <dgm:bulletEnabled val="1"/>
        </dgm:presLayoutVars>
      </dgm:prSet>
      <dgm:spPr/>
    </dgm:pt>
    <dgm:pt modelId="{ED58A903-941A-4FD1-9982-45F0ACF8E8B8}" type="pres">
      <dgm:prSet presAssocID="{D9C626B1-A956-4B33-B2B5-6422ABFA8B65}" presName="spacer" presStyleCnt="0"/>
      <dgm:spPr/>
    </dgm:pt>
    <dgm:pt modelId="{FD97BCD4-33D6-4F7D-BC55-8EB375874467}" type="pres">
      <dgm:prSet presAssocID="{158B8C58-52CF-4E0A-8395-A9D3A6FDC37C}" presName="parentText" presStyleLbl="node1" presStyleIdx="5" presStyleCnt="7">
        <dgm:presLayoutVars>
          <dgm:chMax val="0"/>
          <dgm:bulletEnabled val="1"/>
        </dgm:presLayoutVars>
      </dgm:prSet>
      <dgm:spPr/>
    </dgm:pt>
    <dgm:pt modelId="{924F30CE-3DD4-45ED-A42C-D8EB574B06C4}" type="pres">
      <dgm:prSet presAssocID="{9C3D6EAE-BDFF-451B-AAE7-FF4BD1A816AE}" presName="spacer" presStyleCnt="0"/>
      <dgm:spPr/>
    </dgm:pt>
    <dgm:pt modelId="{F9E005AD-91EC-4B7E-9743-905C80ECD9AF}" type="pres">
      <dgm:prSet presAssocID="{599BBEBF-C061-45CB-9B16-7DB045C2230B}" presName="parentText" presStyleLbl="node1" presStyleIdx="6" presStyleCnt="7">
        <dgm:presLayoutVars>
          <dgm:chMax val="0"/>
          <dgm:bulletEnabled val="1"/>
        </dgm:presLayoutVars>
      </dgm:prSet>
      <dgm:spPr/>
    </dgm:pt>
  </dgm:ptLst>
  <dgm:cxnLst>
    <dgm:cxn modelId="{351F720F-D377-4184-93B5-A78401208A5E}" srcId="{8869E826-BF18-4577-94F8-FA9A80B3798A}" destId="{1747F422-52DD-415E-9987-DC53CD0F576E}" srcOrd="1" destOrd="0" parTransId="{C1F0E6E3-56F0-49DF-A5DF-523361E173E6}" sibTransId="{8D27F81B-0DBF-420F-8FF7-1D4D6C650A9E}"/>
    <dgm:cxn modelId="{3F460B2D-5079-4ED4-9F40-C2D2B7DF7E07}" type="presOf" srcId="{3D8EA46B-B5E5-47FF-8346-7CFFD8F8A23B}" destId="{185DF478-EDC2-46EB-A9BB-03E220734949}" srcOrd="0" destOrd="0" presId="urn:microsoft.com/office/officeart/2005/8/layout/vList2"/>
    <dgm:cxn modelId="{B95F8A31-B09A-4F66-BA49-1FF0DBB4EA53}" srcId="{8869E826-BF18-4577-94F8-FA9A80B3798A}" destId="{599BBEBF-C061-45CB-9B16-7DB045C2230B}" srcOrd="6" destOrd="0" parTransId="{5ECFCF13-1EDD-45F7-8F25-137E2CEDE482}" sibTransId="{05C1FE02-8544-4F8B-AA4A-E023426E886D}"/>
    <dgm:cxn modelId="{4726C339-85FF-4A75-9CBB-06521D6B1867}" srcId="{8869E826-BF18-4577-94F8-FA9A80B3798A}" destId="{3D8EA46B-B5E5-47FF-8346-7CFFD8F8A23B}" srcOrd="3" destOrd="0" parTransId="{DCB343B1-BB4A-442D-9CFA-BE03B01008E6}" sibTransId="{380ABBAF-A760-42C6-BA52-6A91161E8655}"/>
    <dgm:cxn modelId="{06E6D45D-8ABE-4076-9018-DA73B8E9C58D}" type="presOf" srcId="{C7E66F82-C1CE-43CA-BB47-73C38BB57BE2}" destId="{0F6F6077-8503-4B56-BF7C-A17A79F2DD98}" srcOrd="0" destOrd="0" presId="urn:microsoft.com/office/officeart/2005/8/layout/vList2"/>
    <dgm:cxn modelId="{BBF8AF4B-B5B2-42EA-A7F6-F36A427E877B}" type="presOf" srcId="{158B8C58-52CF-4E0A-8395-A9D3A6FDC37C}" destId="{FD97BCD4-33D6-4F7D-BC55-8EB375874467}" srcOrd="0" destOrd="0" presId="urn:microsoft.com/office/officeart/2005/8/layout/vList2"/>
    <dgm:cxn modelId="{F5D16151-0AC6-4723-B0FD-69A35D8DC38C}" type="presOf" srcId="{CFB7C378-BE53-4FAC-81BC-1D5B116D5F84}" destId="{1F302057-8623-4A9F-AB72-3AA12DE89E75}" srcOrd="0" destOrd="0" presId="urn:microsoft.com/office/officeart/2005/8/layout/vList2"/>
    <dgm:cxn modelId="{0BDC7F96-C104-4FDA-9874-E41A0339B470}" type="presOf" srcId="{1747F422-52DD-415E-9987-DC53CD0F576E}" destId="{F7AD8633-0839-4A04-A03E-04659435ECF9}" srcOrd="0" destOrd="0" presId="urn:microsoft.com/office/officeart/2005/8/layout/vList2"/>
    <dgm:cxn modelId="{36DADAA1-AF16-4641-BB2B-F6A9308AD656}" type="presOf" srcId="{599BBEBF-C061-45CB-9B16-7DB045C2230B}" destId="{F9E005AD-91EC-4B7E-9743-905C80ECD9AF}" srcOrd="0" destOrd="0" presId="urn:microsoft.com/office/officeart/2005/8/layout/vList2"/>
    <dgm:cxn modelId="{9C5A0BAD-F1F1-4132-A460-909549A401BE}" srcId="{8869E826-BF18-4577-94F8-FA9A80B3798A}" destId="{9AC1353C-1BC4-479F-AB44-33B64F12A2D2}" srcOrd="0" destOrd="0" parTransId="{1C8097BC-BF32-4A12-AFAC-3C3BD1E0E622}" sibTransId="{629755DA-8661-4A55-9CBD-CF4A31312DDB}"/>
    <dgm:cxn modelId="{1FFA17AD-519A-4524-91C7-67CC56B6EC00}" srcId="{8869E826-BF18-4577-94F8-FA9A80B3798A}" destId="{C7E66F82-C1CE-43CA-BB47-73C38BB57BE2}" srcOrd="2" destOrd="0" parTransId="{BCEFCC16-8AE8-4B31-BF3D-73E7EAC29060}" sibTransId="{44CFB650-31F1-4AA5-B49B-152774ECBE02}"/>
    <dgm:cxn modelId="{5E7EFFC5-083A-471F-8457-A5B066475B1F}" type="presOf" srcId="{9AC1353C-1BC4-479F-AB44-33B64F12A2D2}" destId="{1335ADC0-8F2C-4DA5-A026-F5F48155F6C7}" srcOrd="0" destOrd="0" presId="urn:microsoft.com/office/officeart/2005/8/layout/vList2"/>
    <dgm:cxn modelId="{18EF9BD7-3A61-479B-8630-7B637D36123E}" type="presOf" srcId="{8869E826-BF18-4577-94F8-FA9A80B3798A}" destId="{1FC3F021-BB97-4900-9770-FFD5F47B366B}" srcOrd="0" destOrd="0" presId="urn:microsoft.com/office/officeart/2005/8/layout/vList2"/>
    <dgm:cxn modelId="{CEFBB6F3-9759-4299-9CB8-14FD1083DACC}" srcId="{8869E826-BF18-4577-94F8-FA9A80B3798A}" destId="{CFB7C378-BE53-4FAC-81BC-1D5B116D5F84}" srcOrd="4" destOrd="0" parTransId="{8D1704A5-BB61-485D-9446-096FBFD3AD1E}" sibTransId="{D9C626B1-A956-4B33-B2B5-6422ABFA8B65}"/>
    <dgm:cxn modelId="{7AC3EDF4-BEDF-4B9F-BF14-E0BC46E2357B}" srcId="{8869E826-BF18-4577-94F8-FA9A80B3798A}" destId="{158B8C58-52CF-4E0A-8395-A9D3A6FDC37C}" srcOrd="5" destOrd="0" parTransId="{2733C216-CD8E-4708-99E8-86848AC68C27}" sibTransId="{9C3D6EAE-BDFF-451B-AAE7-FF4BD1A816AE}"/>
    <dgm:cxn modelId="{CA5AE6E3-AE6C-4F0D-952E-E33202F6D305}" type="presParOf" srcId="{1FC3F021-BB97-4900-9770-FFD5F47B366B}" destId="{1335ADC0-8F2C-4DA5-A026-F5F48155F6C7}" srcOrd="0" destOrd="0" presId="urn:microsoft.com/office/officeart/2005/8/layout/vList2"/>
    <dgm:cxn modelId="{D39B0B57-F8C6-4325-9C99-71ED2361566B}" type="presParOf" srcId="{1FC3F021-BB97-4900-9770-FFD5F47B366B}" destId="{F5EA097F-7F69-4F5C-838C-443853F01E7C}" srcOrd="1" destOrd="0" presId="urn:microsoft.com/office/officeart/2005/8/layout/vList2"/>
    <dgm:cxn modelId="{6D828652-20A5-4AB2-A7B8-20696470B92F}" type="presParOf" srcId="{1FC3F021-BB97-4900-9770-FFD5F47B366B}" destId="{F7AD8633-0839-4A04-A03E-04659435ECF9}" srcOrd="2" destOrd="0" presId="urn:microsoft.com/office/officeart/2005/8/layout/vList2"/>
    <dgm:cxn modelId="{0E5B1B08-E9A7-48AC-82DC-8078BCE568A9}" type="presParOf" srcId="{1FC3F021-BB97-4900-9770-FFD5F47B366B}" destId="{10EE1FEF-031E-4D99-8C4F-9424F92D78AB}" srcOrd="3" destOrd="0" presId="urn:microsoft.com/office/officeart/2005/8/layout/vList2"/>
    <dgm:cxn modelId="{092AC7D7-4544-4770-AD3F-268410F24F3C}" type="presParOf" srcId="{1FC3F021-BB97-4900-9770-FFD5F47B366B}" destId="{0F6F6077-8503-4B56-BF7C-A17A79F2DD98}" srcOrd="4" destOrd="0" presId="urn:microsoft.com/office/officeart/2005/8/layout/vList2"/>
    <dgm:cxn modelId="{852B9264-FA61-46EC-8F52-DA8BA0CA007E}" type="presParOf" srcId="{1FC3F021-BB97-4900-9770-FFD5F47B366B}" destId="{827ABC6F-8D7D-45D2-A1BC-1D20608E5A2F}" srcOrd="5" destOrd="0" presId="urn:microsoft.com/office/officeart/2005/8/layout/vList2"/>
    <dgm:cxn modelId="{DC89120E-3E97-4289-95EE-5A039FE25CB2}" type="presParOf" srcId="{1FC3F021-BB97-4900-9770-FFD5F47B366B}" destId="{185DF478-EDC2-46EB-A9BB-03E220734949}" srcOrd="6" destOrd="0" presId="urn:microsoft.com/office/officeart/2005/8/layout/vList2"/>
    <dgm:cxn modelId="{75A6E2E0-CA98-4FB4-AA11-C543852034A3}" type="presParOf" srcId="{1FC3F021-BB97-4900-9770-FFD5F47B366B}" destId="{B0C06635-2272-406C-89C3-AB1ADC994E5E}" srcOrd="7" destOrd="0" presId="urn:microsoft.com/office/officeart/2005/8/layout/vList2"/>
    <dgm:cxn modelId="{E633CC59-9897-4A81-B166-F67C976C3C9F}" type="presParOf" srcId="{1FC3F021-BB97-4900-9770-FFD5F47B366B}" destId="{1F302057-8623-4A9F-AB72-3AA12DE89E75}" srcOrd="8" destOrd="0" presId="urn:microsoft.com/office/officeart/2005/8/layout/vList2"/>
    <dgm:cxn modelId="{45FC0742-1BCF-4C23-BD5A-659FB1ABF554}" type="presParOf" srcId="{1FC3F021-BB97-4900-9770-FFD5F47B366B}" destId="{ED58A903-941A-4FD1-9982-45F0ACF8E8B8}" srcOrd="9" destOrd="0" presId="urn:microsoft.com/office/officeart/2005/8/layout/vList2"/>
    <dgm:cxn modelId="{F3DA4C14-C409-4B05-BE25-E39959D66BC9}" type="presParOf" srcId="{1FC3F021-BB97-4900-9770-FFD5F47B366B}" destId="{FD97BCD4-33D6-4F7D-BC55-8EB375874467}" srcOrd="10" destOrd="0" presId="urn:microsoft.com/office/officeart/2005/8/layout/vList2"/>
    <dgm:cxn modelId="{9C02E365-908D-4B8C-B83E-CCD2B13D2AF5}" type="presParOf" srcId="{1FC3F021-BB97-4900-9770-FFD5F47B366B}" destId="{924F30CE-3DD4-45ED-A42C-D8EB574B06C4}" srcOrd="11" destOrd="0" presId="urn:microsoft.com/office/officeart/2005/8/layout/vList2"/>
    <dgm:cxn modelId="{419D6B5B-9F2B-4B5E-8630-8680B9122F68}" type="presParOf" srcId="{1FC3F021-BB97-4900-9770-FFD5F47B366B}" destId="{F9E005AD-91EC-4B7E-9743-905C80ECD9AF}"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BE4AD27-1361-4893-9066-94A79786534E}"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15F1A7A1-713C-4977-9A5E-E8D1AC6EF22B}">
      <dgm:prSet custT="1"/>
      <dgm:spPr/>
      <dgm:t>
        <a:bodyPr/>
        <a:lstStyle/>
        <a:p>
          <a:r>
            <a:rPr lang="tr-TR" sz="1800" b="1" dirty="0"/>
            <a:t>Klinik Araştırma Koordinatörü</a:t>
          </a:r>
          <a:endParaRPr lang="tr-TR" sz="1600" b="1" dirty="0"/>
        </a:p>
        <a:p>
          <a:r>
            <a:rPr lang="tr-TR" sz="1200" dirty="0"/>
            <a:t>Bu kişi, klinik araştırma projelerini koordine eden ve yöneten bir pozisyonda çalışır. Saha görevlileri genellikle klinik araştırma koordinatörlerinin yanında çalışarak saha faaliyetlerini yürütürler.</a:t>
          </a:r>
          <a:endParaRPr lang="en-US" sz="1200" dirty="0"/>
        </a:p>
      </dgm:t>
    </dgm:pt>
    <dgm:pt modelId="{9E98CC26-213D-4197-8C4C-50165B21A465}" type="parTrans" cxnId="{C44ADABC-7CF1-4A53-A9CA-91F1E6418098}">
      <dgm:prSet/>
      <dgm:spPr/>
      <dgm:t>
        <a:bodyPr/>
        <a:lstStyle/>
        <a:p>
          <a:endParaRPr lang="en-US"/>
        </a:p>
      </dgm:t>
    </dgm:pt>
    <dgm:pt modelId="{1DDB52E7-A307-4B23-8B35-76D486E6E49D}" type="sibTrans" cxnId="{C44ADABC-7CF1-4A53-A9CA-91F1E6418098}">
      <dgm:prSet/>
      <dgm:spPr/>
      <dgm:t>
        <a:bodyPr/>
        <a:lstStyle/>
        <a:p>
          <a:endParaRPr lang="en-US"/>
        </a:p>
      </dgm:t>
    </dgm:pt>
    <dgm:pt modelId="{D9330B0D-1E48-47F6-B0DC-5BBE796881CD}">
      <dgm:prSet custT="1"/>
      <dgm:spPr/>
      <dgm:t>
        <a:bodyPr/>
        <a:lstStyle/>
        <a:p>
          <a:r>
            <a:rPr lang="tr-TR" sz="1800" b="1" dirty="0"/>
            <a:t>Klinik Araştırma Asistanı</a:t>
          </a:r>
          <a:endParaRPr lang="tr-TR" sz="1400" b="1" dirty="0"/>
        </a:p>
        <a:p>
          <a:r>
            <a:rPr lang="tr-TR" sz="1200" dirty="0"/>
            <a:t>Saha görevlileri, genellikle klinik araştırma asistanı veya araştırma asistanı olarak da adlandırılır. Bu pozisyon, klinik araştırmaların saha aşamalarında veri toplama, katılımcıları izleme ve diğer saha faaliyetlerini yürütme gibi görevleri içerebilir.</a:t>
          </a:r>
          <a:endParaRPr lang="en-US" sz="1200" dirty="0"/>
        </a:p>
      </dgm:t>
    </dgm:pt>
    <dgm:pt modelId="{F3F2933F-B84D-421D-876C-8DD071BE42C0}" type="parTrans" cxnId="{2F410F14-E6CE-4EAC-8733-6ACEDEA5A162}">
      <dgm:prSet/>
      <dgm:spPr/>
      <dgm:t>
        <a:bodyPr/>
        <a:lstStyle/>
        <a:p>
          <a:endParaRPr lang="en-US"/>
        </a:p>
      </dgm:t>
    </dgm:pt>
    <dgm:pt modelId="{486073A9-ED0D-49FF-918E-CDAACD38ECE7}" type="sibTrans" cxnId="{2F410F14-E6CE-4EAC-8733-6ACEDEA5A162}">
      <dgm:prSet/>
      <dgm:spPr/>
      <dgm:t>
        <a:bodyPr/>
        <a:lstStyle/>
        <a:p>
          <a:endParaRPr lang="en-US"/>
        </a:p>
      </dgm:t>
    </dgm:pt>
    <dgm:pt modelId="{C7A38152-92D9-4A85-B43D-F5B5A1BAAB74}">
      <dgm:prSet custT="1"/>
      <dgm:spPr/>
      <dgm:t>
        <a:bodyPr/>
        <a:lstStyle/>
        <a:p>
          <a:r>
            <a:rPr lang="tr-TR" sz="1600" b="1" dirty="0"/>
            <a:t>Klinik Araştırma Uzmanı</a:t>
          </a:r>
          <a:endParaRPr lang="tr-TR" sz="1200" b="1" dirty="0"/>
        </a:p>
        <a:p>
          <a:r>
            <a:rPr lang="tr-TR" sz="1200" dirty="0"/>
            <a:t>Bazı kurumlarda, saha görevlileri klinik araştırma uzmanı olarak da adlandırılabilir. Bu pozisyon, klinik araştırma projelerinin belirli yönlerinde uzmanlaşmış kişileri ifade edebilir.</a:t>
          </a:r>
          <a:endParaRPr lang="en-US" sz="1200" dirty="0"/>
        </a:p>
      </dgm:t>
    </dgm:pt>
    <dgm:pt modelId="{023375C1-48AD-4F6C-B8D8-D375ECBF78D9}" type="parTrans" cxnId="{22586848-050A-4DF5-BDF6-51C9C6376DAA}">
      <dgm:prSet/>
      <dgm:spPr/>
      <dgm:t>
        <a:bodyPr/>
        <a:lstStyle/>
        <a:p>
          <a:endParaRPr lang="en-US"/>
        </a:p>
      </dgm:t>
    </dgm:pt>
    <dgm:pt modelId="{D0B2D1B3-A89A-4F4C-B55F-BE8DD1CB21D7}" type="sibTrans" cxnId="{22586848-050A-4DF5-BDF6-51C9C6376DAA}">
      <dgm:prSet/>
      <dgm:spPr/>
      <dgm:t>
        <a:bodyPr/>
        <a:lstStyle/>
        <a:p>
          <a:endParaRPr lang="en-US"/>
        </a:p>
      </dgm:t>
    </dgm:pt>
    <dgm:pt modelId="{9AADFD84-BE3D-4869-B908-1988185B7143}">
      <dgm:prSet custT="1"/>
      <dgm:spPr/>
      <dgm:t>
        <a:bodyPr/>
        <a:lstStyle/>
        <a:p>
          <a:r>
            <a:rPr lang="tr-TR" sz="1600" b="1" dirty="0"/>
            <a:t>Klinik Deneyim Yöneticisi</a:t>
          </a:r>
          <a:endParaRPr lang="tr-TR" sz="1200" b="1" dirty="0"/>
        </a:p>
        <a:p>
          <a:r>
            <a:rPr lang="tr-TR" sz="1200" dirty="0"/>
            <a:t>Büyük ölçekli klinik araştırma kuruluşlarında veya ilaç firmalarında, saha görevlileri klinik deneyim yöneticisi olarak da görev yapabilirler. Bu pozisyon, klinik araştırma projelerinin genel saha operasyonlarını yöneten bir liderlik pozisyonunu ifade edebilir.</a:t>
          </a:r>
          <a:endParaRPr lang="en-US" sz="1200" dirty="0"/>
        </a:p>
      </dgm:t>
    </dgm:pt>
    <dgm:pt modelId="{3A4324C3-E501-4355-9F41-334FEC5AD50B}" type="parTrans" cxnId="{D77D725A-E8F0-4C05-A0B0-9C31AB81DDD2}">
      <dgm:prSet/>
      <dgm:spPr/>
      <dgm:t>
        <a:bodyPr/>
        <a:lstStyle/>
        <a:p>
          <a:endParaRPr lang="en-US"/>
        </a:p>
      </dgm:t>
    </dgm:pt>
    <dgm:pt modelId="{D81716CA-BE7D-4380-A5AB-6CB84F0C9DCD}" type="sibTrans" cxnId="{D77D725A-E8F0-4C05-A0B0-9C31AB81DDD2}">
      <dgm:prSet/>
      <dgm:spPr/>
      <dgm:t>
        <a:bodyPr/>
        <a:lstStyle/>
        <a:p>
          <a:endParaRPr lang="en-US"/>
        </a:p>
      </dgm:t>
    </dgm:pt>
    <dgm:pt modelId="{0D67A47B-2E10-4329-9167-A926F8985C75}">
      <dgm:prSet/>
      <dgm:spPr/>
      <dgm:t>
        <a:bodyPr/>
        <a:lstStyle/>
        <a:p>
          <a:r>
            <a:rPr lang="tr-TR" dirty="0"/>
            <a:t>Bu </a:t>
          </a:r>
          <a:r>
            <a:rPr lang="tr-TR" dirty="0" err="1"/>
            <a:t>ünvanlar</a:t>
          </a:r>
          <a:r>
            <a:rPr lang="tr-TR" dirty="0"/>
            <a:t>, saha görevlilerinin çalıştığı kuruma ve pozisyonun gerekliliklerine bağlı olarak değişebilir. Bazı kurumlar farklı </a:t>
          </a:r>
          <a:r>
            <a:rPr lang="tr-TR" dirty="0" err="1"/>
            <a:t>ünvanlar</a:t>
          </a:r>
          <a:r>
            <a:rPr lang="tr-TR" dirty="0"/>
            <a:t> kullanabilir veya saha görevlilerini belirli bir pozisyon altında gruplandırabilir.</a:t>
          </a:r>
          <a:endParaRPr lang="en-US" dirty="0"/>
        </a:p>
      </dgm:t>
    </dgm:pt>
    <dgm:pt modelId="{F7F4E7C2-5BF0-4BA7-9FDA-14948A904183}" type="parTrans" cxnId="{65C9F273-D89E-428B-B8B7-069F97942535}">
      <dgm:prSet/>
      <dgm:spPr/>
      <dgm:t>
        <a:bodyPr/>
        <a:lstStyle/>
        <a:p>
          <a:endParaRPr lang="en-US"/>
        </a:p>
      </dgm:t>
    </dgm:pt>
    <dgm:pt modelId="{B218057B-A160-407B-9E9E-4CF2A5EA275F}" type="sibTrans" cxnId="{65C9F273-D89E-428B-B8B7-069F97942535}">
      <dgm:prSet/>
      <dgm:spPr/>
      <dgm:t>
        <a:bodyPr/>
        <a:lstStyle/>
        <a:p>
          <a:endParaRPr lang="en-US"/>
        </a:p>
      </dgm:t>
    </dgm:pt>
    <dgm:pt modelId="{937FB641-A212-44A1-984F-25EC3BEAD9D5}" type="pres">
      <dgm:prSet presAssocID="{FBE4AD27-1361-4893-9066-94A79786534E}" presName="linear" presStyleCnt="0">
        <dgm:presLayoutVars>
          <dgm:animLvl val="lvl"/>
          <dgm:resizeHandles val="exact"/>
        </dgm:presLayoutVars>
      </dgm:prSet>
      <dgm:spPr/>
    </dgm:pt>
    <dgm:pt modelId="{CDC924AE-428A-46F0-8268-8CCFAED155B2}" type="pres">
      <dgm:prSet presAssocID="{15F1A7A1-713C-4977-9A5E-E8D1AC6EF22B}" presName="parentText" presStyleLbl="node1" presStyleIdx="0" presStyleCnt="5">
        <dgm:presLayoutVars>
          <dgm:chMax val="0"/>
          <dgm:bulletEnabled val="1"/>
        </dgm:presLayoutVars>
      </dgm:prSet>
      <dgm:spPr/>
    </dgm:pt>
    <dgm:pt modelId="{8DF3B87B-2F33-4EF6-9E2B-DC78FBF5540A}" type="pres">
      <dgm:prSet presAssocID="{1DDB52E7-A307-4B23-8B35-76D486E6E49D}" presName="spacer" presStyleCnt="0"/>
      <dgm:spPr/>
    </dgm:pt>
    <dgm:pt modelId="{68FA0394-B104-47E0-96A0-478C6B73BA5B}" type="pres">
      <dgm:prSet presAssocID="{D9330B0D-1E48-47F6-B0DC-5BBE796881CD}" presName="parentText" presStyleLbl="node1" presStyleIdx="1" presStyleCnt="5">
        <dgm:presLayoutVars>
          <dgm:chMax val="0"/>
          <dgm:bulletEnabled val="1"/>
        </dgm:presLayoutVars>
      </dgm:prSet>
      <dgm:spPr/>
    </dgm:pt>
    <dgm:pt modelId="{A09BC290-D669-47B0-9226-92D711709B52}" type="pres">
      <dgm:prSet presAssocID="{486073A9-ED0D-49FF-918E-CDAACD38ECE7}" presName="spacer" presStyleCnt="0"/>
      <dgm:spPr/>
    </dgm:pt>
    <dgm:pt modelId="{0C07D952-0345-4E35-A7FA-7FA8D27E13ED}" type="pres">
      <dgm:prSet presAssocID="{C7A38152-92D9-4A85-B43D-F5B5A1BAAB74}" presName="parentText" presStyleLbl="node1" presStyleIdx="2" presStyleCnt="5">
        <dgm:presLayoutVars>
          <dgm:chMax val="0"/>
          <dgm:bulletEnabled val="1"/>
        </dgm:presLayoutVars>
      </dgm:prSet>
      <dgm:spPr/>
    </dgm:pt>
    <dgm:pt modelId="{F6096832-18D9-4DB3-92C1-65DE90D9BE97}" type="pres">
      <dgm:prSet presAssocID="{D0B2D1B3-A89A-4F4C-B55F-BE8DD1CB21D7}" presName="spacer" presStyleCnt="0"/>
      <dgm:spPr/>
    </dgm:pt>
    <dgm:pt modelId="{EE85BC66-4105-4A4A-BEA5-A8705CEEF5D3}" type="pres">
      <dgm:prSet presAssocID="{9AADFD84-BE3D-4869-B908-1988185B7143}" presName="parentText" presStyleLbl="node1" presStyleIdx="3" presStyleCnt="5">
        <dgm:presLayoutVars>
          <dgm:chMax val="0"/>
          <dgm:bulletEnabled val="1"/>
        </dgm:presLayoutVars>
      </dgm:prSet>
      <dgm:spPr/>
    </dgm:pt>
    <dgm:pt modelId="{DDDE3972-CC21-4111-93A6-80097D97D4DC}" type="pres">
      <dgm:prSet presAssocID="{D81716CA-BE7D-4380-A5AB-6CB84F0C9DCD}" presName="spacer" presStyleCnt="0"/>
      <dgm:spPr/>
    </dgm:pt>
    <dgm:pt modelId="{2CAA095A-E13C-4CEF-AEDE-3877890046B9}" type="pres">
      <dgm:prSet presAssocID="{0D67A47B-2E10-4329-9167-A926F8985C75}" presName="parentText" presStyleLbl="node1" presStyleIdx="4" presStyleCnt="5">
        <dgm:presLayoutVars>
          <dgm:chMax val="0"/>
          <dgm:bulletEnabled val="1"/>
        </dgm:presLayoutVars>
      </dgm:prSet>
      <dgm:spPr/>
    </dgm:pt>
  </dgm:ptLst>
  <dgm:cxnLst>
    <dgm:cxn modelId="{2F410F14-E6CE-4EAC-8733-6ACEDEA5A162}" srcId="{FBE4AD27-1361-4893-9066-94A79786534E}" destId="{D9330B0D-1E48-47F6-B0DC-5BBE796881CD}" srcOrd="1" destOrd="0" parTransId="{F3F2933F-B84D-421D-876C-8DD071BE42C0}" sibTransId="{486073A9-ED0D-49FF-918E-CDAACD38ECE7}"/>
    <dgm:cxn modelId="{E622422F-DFAE-40C6-B44B-15EA5F042F7C}" type="presOf" srcId="{C7A38152-92D9-4A85-B43D-F5B5A1BAAB74}" destId="{0C07D952-0345-4E35-A7FA-7FA8D27E13ED}" srcOrd="0" destOrd="0" presId="urn:microsoft.com/office/officeart/2005/8/layout/vList2"/>
    <dgm:cxn modelId="{22586848-050A-4DF5-BDF6-51C9C6376DAA}" srcId="{FBE4AD27-1361-4893-9066-94A79786534E}" destId="{C7A38152-92D9-4A85-B43D-F5B5A1BAAB74}" srcOrd="2" destOrd="0" parTransId="{023375C1-48AD-4F6C-B8D8-D375ECBF78D9}" sibTransId="{D0B2D1B3-A89A-4F4C-B55F-BE8DD1CB21D7}"/>
    <dgm:cxn modelId="{65C9F273-D89E-428B-B8B7-069F97942535}" srcId="{FBE4AD27-1361-4893-9066-94A79786534E}" destId="{0D67A47B-2E10-4329-9167-A926F8985C75}" srcOrd="4" destOrd="0" parTransId="{F7F4E7C2-5BF0-4BA7-9FDA-14948A904183}" sibTransId="{B218057B-A160-407B-9E9E-4CF2A5EA275F}"/>
    <dgm:cxn modelId="{08012C57-98E6-4715-A6B6-3E8126F98106}" type="presOf" srcId="{D9330B0D-1E48-47F6-B0DC-5BBE796881CD}" destId="{68FA0394-B104-47E0-96A0-478C6B73BA5B}" srcOrd="0" destOrd="0" presId="urn:microsoft.com/office/officeart/2005/8/layout/vList2"/>
    <dgm:cxn modelId="{D77D725A-E8F0-4C05-A0B0-9C31AB81DDD2}" srcId="{FBE4AD27-1361-4893-9066-94A79786534E}" destId="{9AADFD84-BE3D-4869-B908-1988185B7143}" srcOrd="3" destOrd="0" parTransId="{3A4324C3-E501-4355-9F41-334FEC5AD50B}" sibTransId="{D81716CA-BE7D-4380-A5AB-6CB84F0C9DCD}"/>
    <dgm:cxn modelId="{CC1E9680-0754-40A0-843C-024F2D2CF717}" type="presOf" srcId="{0D67A47B-2E10-4329-9167-A926F8985C75}" destId="{2CAA095A-E13C-4CEF-AEDE-3877890046B9}" srcOrd="0" destOrd="0" presId="urn:microsoft.com/office/officeart/2005/8/layout/vList2"/>
    <dgm:cxn modelId="{39F61690-133B-4E2D-9855-4A8F9F92A7C8}" type="presOf" srcId="{15F1A7A1-713C-4977-9A5E-E8D1AC6EF22B}" destId="{CDC924AE-428A-46F0-8268-8CCFAED155B2}" srcOrd="0" destOrd="0" presId="urn:microsoft.com/office/officeart/2005/8/layout/vList2"/>
    <dgm:cxn modelId="{D6F7849F-CE63-48FD-BCBA-24381F0A6B7B}" type="presOf" srcId="{FBE4AD27-1361-4893-9066-94A79786534E}" destId="{937FB641-A212-44A1-984F-25EC3BEAD9D5}" srcOrd="0" destOrd="0" presId="urn:microsoft.com/office/officeart/2005/8/layout/vList2"/>
    <dgm:cxn modelId="{5BD482B1-0F79-412F-86A6-9A0DE42CF469}" type="presOf" srcId="{9AADFD84-BE3D-4869-B908-1988185B7143}" destId="{EE85BC66-4105-4A4A-BEA5-A8705CEEF5D3}" srcOrd="0" destOrd="0" presId="urn:microsoft.com/office/officeart/2005/8/layout/vList2"/>
    <dgm:cxn modelId="{C44ADABC-7CF1-4A53-A9CA-91F1E6418098}" srcId="{FBE4AD27-1361-4893-9066-94A79786534E}" destId="{15F1A7A1-713C-4977-9A5E-E8D1AC6EF22B}" srcOrd="0" destOrd="0" parTransId="{9E98CC26-213D-4197-8C4C-50165B21A465}" sibTransId="{1DDB52E7-A307-4B23-8B35-76D486E6E49D}"/>
    <dgm:cxn modelId="{9F12DDBC-8314-430E-B7DC-8CFDC06DE6EA}" type="presParOf" srcId="{937FB641-A212-44A1-984F-25EC3BEAD9D5}" destId="{CDC924AE-428A-46F0-8268-8CCFAED155B2}" srcOrd="0" destOrd="0" presId="urn:microsoft.com/office/officeart/2005/8/layout/vList2"/>
    <dgm:cxn modelId="{F0642138-9C09-4A6D-BCD9-B906C3B58726}" type="presParOf" srcId="{937FB641-A212-44A1-984F-25EC3BEAD9D5}" destId="{8DF3B87B-2F33-4EF6-9E2B-DC78FBF5540A}" srcOrd="1" destOrd="0" presId="urn:microsoft.com/office/officeart/2005/8/layout/vList2"/>
    <dgm:cxn modelId="{82207279-FAC6-4207-B9EC-3B26A1DA410C}" type="presParOf" srcId="{937FB641-A212-44A1-984F-25EC3BEAD9D5}" destId="{68FA0394-B104-47E0-96A0-478C6B73BA5B}" srcOrd="2" destOrd="0" presId="urn:microsoft.com/office/officeart/2005/8/layout/vList2"/>
    <dgm:cxn modelId="{B28D3D1E-F7C6-4460-B352-39CFC96B27F1}" type="presParOf" srcId="{937FB641-A212-44A1-984F-25EC3BEAD9D5}" destId="{A09BC290-D669-47B0-9226-92D711709B52}" srcOrd="3" destOrd="0" presId="urn:microsoft.com/office/officeart/2005/8/layout/vList2"/>
    <dgm:cxn modelId="{7BFDBACF-C77D-4FE1-8E5A-FEEB60E6B8D2}" type="presParOf" srcId="{937FB641-A212-44A1-984F-25EC3BEAD9D5}" destId="{0C07D952-0345-4E35-A7FA-7FA8D27E13ED}" srcOrd="4" destOrd="0" presId="urn:microsoft.com/office/officeart/2005/8/layout/vList2"/>
    <dgm:cxn modelId="{16C4CBC3-05E8-4F9C-B3F3-9C4B96AD9AA7}" type="presParOf" srcId="{937FB641-A212-44A1-984F-25EC3BEAD9D5}" destId="{F6096832-18D9-4DB3-92C1-65DE90D9BE97}" srcOrd="5" destOrd="0" presId="urn:microsoft.com/office/officeart/2005/8/layout/vList2"/>
    <dgm:cxn modelId="{7268F89B-6D82-40AE-AD11-64EF67DBD6CF}" type="presParOf" srcId="{937FB641-A212-44A1-984F-25EC3BEAD9D5}" destId="{EE85BC66-4105-4A4A-BEA5-A8705CEEF5D3}" srcOrd="6" destOrd="0" presId="urn:microsoft.com/office/officeart/2005/8/layout/vList2"/>
    <dgm:cxn modelId="{11E02292-283C-489E-AF72-F7BE08A80F55}" type="presParOf" srcId="{937FB641-A212-44A1-984F-25EC3BEAD9D5}" destId="{DDDE3972-CC21-4111-93A6-80097D97D4DC}" srcOrd="7" destOrd="0" presId="urn:microsoft.com/office/officeart/2005/8/layout/vList2"/>
    <dgm:cxn modelId="{8CD58079-3FC7-432E-8415-A2FBBF5D14E6}" type="presParOf" srcId="{937FB641-A212-44A1-984F-25EC3BEAD9D5}" destId="{2CAA095A-E13C-4CEF-AEDE-3877890046B9}"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D084925-F48C-4345-9C6C-53565FB3076D}" type="doc">
      <dgm:prSet loTypeId="urn:microsoft.com/office/officeart/2005/8/layout/vList2" loCatId="list" qsTypeId="urn:microsoft.com/office/officeart/2005/8/quickstyle/simple1" qsCatId="simple" csTypeId="urn:microsoft.com/office/officeart/2018/5/colors/Iconchunking_neutralbg_accent3_2" csCatId="accent3" phldr="1"/>
      <dgm:spPr/>
      <dgm:t>
        <a:bodyPr/>
        <a:lstStyle/>
        <a:p>
          <a:endParaRPr lang="en-US"/>
        </a:p>
      </dgm:t>
    </dgm:pt>
    <dgm:pt modelId="{3C16C6C2-7DA4-4BE0-B145-01EF439273BA}">
      <dgm:prSet custT="1"/>
      <dgm:spPr/>
      <dgm:t>
        <a:bodyPr/>
        <a:lstStyle/>
        <a:p>
          <a:r>
            <a:rPr lang="tr-TR" sz="1400" b="1" dirty="0"/>
            <a:t>İşveren veya İşveren Temsilcisi</a:t>
          </a:r>
        </a:p>
        <a:p>
          <a:r>
            <a:rPr lang="tr-TR" sz="1400" dirty="0"/>
            <a:t>Saha görevlilerinin özlük haklarını doğrudan takip eden kişi veya kurum, işveren veya işveren temsilcisi olabilir. Bu kişi veya kurum, saha görevlilerinin çalışma koşullarını belirler ve özlük haklarının korunmasından sorumludur.</a:t>
          </a:r>
          <a:endParaRPr lang="en-US" sz="1400" dirty="0"/>
        </a:p>
      </dgm:t>
    </dgm:pt>
    <dgm:pt modelId="{D476A4B8-CA11-4AF2-AEF6-ED06799016D9}" type="parTrans" cxnId="{328F9404-530F-446A-8F7A-A607AC0857F4}">
      <dgm:prSet/>
      <dgm:spPr/>
      <dgm:t>
        <a:bodyPr/>
        <a:lstStyle/>
        <a:p>
          <a:endParaRPr lang="en-US"/>
        </a:p>
      </dgm:t>
    </dgm:pt>
    <dgm:pt modelId="{8079C288-7F3D-43DC-813F-49EECA5932B9}" type="sibTrans" cxnId="{328F9404-530F-446A-8F7A-A607AC0857F4}">
      <dgm:prSet/>
      <dgm:spPr/>
      <dgm:t>
        <a:bodyPr/>
        <a:lstStyle/>
        <a:p>
          <a:endParaRPr lang="en-US"/>
        </a:p>
      </dgm:t>
    </dgm:pt>
    <dgm:pt modelId="{98B3F774-39D9-4EE5-A238-0256D5AB867D}">
      <dgm:prSet custT="1"/>
      <dgm:spPr/>
      <dgm:t>
        <a:bodyPr/>
        <a:lstStyle/>
        <a:p>
          <a:r>
            <a:rPr lang="tr-TR" sz="1400" b="1" dirty="0"/>
            <a:t>İnsan Kaynakları Departmanı</a:t>
          </a:r>
        </a:p>
        <a:p>
          <a:r>
            <a:rPr lang="tr-TR" sz="1400" dirty="0"/>
            <a:t>Çalıştıkları kurumun insan kaynakları departmanı, saha görevlilerinin iş sözleşmelerini hazırlar, maaş ödemelerini düzenler, izinleri takip eder ve diğer özlük haklarına ilişkin konuları yönetir.</a:t>
          </a:r>
          <a:endParaRPr lang="en-US" sz="1400" dirty="0"/>
        </a:p>
      </dgm:t>
    </dgm:pt>
    <dgm:pt modelId="{BD851F6D-FAB4-4956-B896-EE349B0E948C}" type="parTrans" cxnId="{E524D2B9-AE31-4E8D-AD97-BC6A2D5A5730}">
      <dgm:prSet/>
      <dgm:spPr/>
      <dgm:t>
        <a:bodyPr/>
        <a:lstStyle/>
        <a:p>
          <a:endParaRPr lang="en-US"/>
        </a:p>
      </dgm:t>
    </dgm:pt>
    <dgm:pt modelId="{D2CEE886-88EB-4240-9230-FE874D68F24B}" type="sibTrans" cxnId="{E524D2B9-AE31-4E8D-AD97-BC6A2D5A5730}">
      <dgm:prSet/>
      <dgm:spPr/>
      <dgm:t>
        <a:bodyPr/>
        <a:lstStyle/>
        <a:p>
          <a:endParaRPr lang="en-US"/>
        </a:p>
      </dgm:t>
    </dgm:pt>
    <dgm:pt modelId="{77E70F39-E958-4ECD-ABC3-AACAD6EAA26F}">
      <dgm:prSet custT="1"/>
      <dgm:spPr/>
      <dgm:t>
        <a:bodyPr/>
        <a:lstStyle/>
        <a:p>
          <a:r>
            <a:rPr lang="tr-TR" sz="1400" b="1" dirty="0"/>
            <a:t>Sendikalar veya Meslek Örgütleri</a:t>
          </a:r>
        </a:p>
        <a:p>
          <a:r>
            <a:rPr lang="tr-TR" sz="1400" dirty="0"/>
            <a:t>Bazı durumlarda, saha görevlileri sendikalar veya meslek örgütlerine üye olabilirler. Bu sendikalar veya örgütler, saha görevlilerinin haklarını korumak ve işçi haklarını savunmak için çaba gösterirler.</a:t>
          </a:r>
          <a:endParaRPr lang="en-US" sz="1400" dirty="0"/>
        </a:p>
      </dgm:t>
    </dgm:pt>
    <dgm:pt modelId="{A3B15170-3638-4DC6-AEC7-A74BFE20407D}" type="parTrans" cxnId="{AC7DE840-12DB-44E4-9D63-D9F8687C40B9}">
      <dgm:prSet/>
      <dgm:spPr/>
      <dgm:t>
        <a:bodyPr/>
        <a:lstStyle/>
        <a:p>
          <a:endParaRPr lang="en-US"/>
        </a:p>
      </dgm:t>
    </dgm:pt>
    <dgm:pt modelId="{65E39448-2922-45B8-A100-5B3ACC601967}" type="sibTrans" cxnId="{AC7DE840-12DB-44E4-9D63-D9F8687C40B9}">
      <dgm:prSet/>
      <dgm:spPr/>
      <dgm:t>
        <a:bodyPr/>
        <a:lstStyle/>
        <a:p>
          <a:endParaRPr lang="en-US"/>
        </a:p>
      </dgm:t>
    </dgm:pt>
    <dgm:pt modelId="{FC97EDAA-B821-4E3F-91A6-211CBBB3784C}">
      <dgm:prSet custT="1"/>
      <dgm:spPr/>
      <dgm:t>
        <a:bodyPr/>
        <a:lstStyle/>
        <a:p>
          <a:r>
            <a:rPr lang="tr-TR" sz="1400" b="1" dirty="0"/>
            <a:t>Hükümet Kurumları ve Denetleyiciler</a:t>
          </a:r>
        </a:p>
        <a:p>
          <a:r>
            <a:rPr lang="tr-TR" sz="1400" dirty="0"/>
            <a:t>Bazı ülkelerde, işçi haklarını denetlemek ve korumakla görevli resmi hükümet kurumları bulunur. Bu kurumlar, çalışanların işleyişin yasalara uygun olduğundan emin olmak için denetimler yaparlar.</a:t>
          </a:r>
          <a:endParaRPr lang="en-US" sz="1400" dirty="0"/>
        </a:p>
      </dgm:t>
    </dgm:pt>
    <dgm:pt modelId="{D6D3AB3A-2561-4D9F-934E-0C9F7F84E7CB}" type="parTrans" cxnId="{D68E6BD7-9367-400B-81EB-5B6B656C8221}">
      <dgm:prSet/>
      <dgm:spPr/>
      <dgm:t>
        <a:bodyPr/>
        <a:lstStyle/>
        <a:p>
          <a:endParaRPr lang="en-US"/>
        </a:p>
      </dgm:t>
    </dgm:pt>
    <dgm:pt modelId="{B62CAADC-0EDC-4254-AD67-33C66F136AF4}" type="sibTrans" cxnId="{D68E6BD7-9367-400B-81EB-5B6B656C8221}">
      <dgm:prSet/>
      <dgm:spPr/>
      <dgm:t>
        <a:bodyPr/>
        <a:lstStyle/>
        <a:p>
          <a:endParaRPr lang="en-US"/>
        </a:p>
      </dgm:t>
    </dgm:pt>
    <dgm:pt modelId="{C7A5FF59-A2F8-4BD4-9833-6BE261F4C303}">
      <dgm:prSet custT="1"/>
      <dgm:spPr/>
      <dgm:t>
        <a:bodyPr/>
        <a:lstStyle/>
        <a:p>
          <a:r>
            <a:rPr lang="tr-TR" sz="1400" b="1" dirty="0"/>
            <a:t>Uluslararası Kuruluşlar ve Standartlar</a:t>
          </a:r>
        </a:p>
        <a:p>
          <a:r>
            <a:rPr lang="tr-TR" sz="1400" dirty="0"/>
            <a:t>Klinik araştırma alanında faaliyet gösteren uluslararası kuruluşlar ve standartlar da saha görevlilerinin özlük haklarını etkileyebilir. Örneğin, İyi Klinik Uygulama (ICH-GCP) kılavuzu, klinik araştırma süreçlerinin etik ve yasal standartlara uygun olduğunu sağlamak için kullanılır.</a:t>
          </a:r>
          <a:endParaRPr lang="en-US" sz="1400" dirty="0"/>
        </a:p>
      </dgm:t>
    </dgm:pt>
    <dgm:pt modelId="{9B675FA2-9538-44DF-8C95-5FE3EA462F24}" type="parTrans" cxnId="{BCF05051-1EBD-4B80-87E2-11437EF435BD}">
      <dgm:prSet/>
      <dgm:spPr/>
      <dgm:t>
        <a:bodyPr/>
        <a:lstStyle/>
        <a:p>
          <a:endParaRPr lang="en-US"/>
        </a:p>
      </dgm:t>
    </dgm:pt>
    <dgm:pt modelId="{641D55E1-DA70-43BC-85CD-EC23D7BC14BF}" type="sibTrans" cxnId="{BCF05051-1EBD-4B80-87E2-11437EF435BD}">
      <dgm:prSet/>
      <dgm:spPr/>
      <dgm:t>
        <a:bodyPr/>
        <a:lstStyle/>
        <a:p>
          <a:endParaRPr lang="en-US"/>
        </a:p>
      </dgm:t>
    </dgm:pt>
    <dgm:pt modelId="{A015E9DD-327D-4CDA-9566-3A884B3F002F}" type="pres">
      <dgm:prSet presAssocID="{5D084925-F48C-4345-9C6C-53565FB3076D}" presName="linear" presStyleCnt="0">
        <dgm:presLayoutVars>
          <dgm:animLvl val="lvl"/>
          <dgm:resizeHandles val="exact"/>
        </dgm:presLayoutVars>
      </dgm:prSet>
      <dgm:spPr/>
    </dgm:pt>
    <dgm:pt modelId="{3661407C-847A-465E-89A1-D3F6138E46E6}" type="pres">
      <dgm:prSet presAssocID="{3C16C6C2-7DA4-4BE0-B145-01EF439273BA}" presName="parentText" presStyleLbl="node1" presStyleIdx="0" presStyleCnt="5">
        <dgm:presLayoutVars>
          <dgm:chMax val="0"/>
          <dgm:bulletEnabled val="1"/>
        </dgm:presLayoutVars>
      </dgm:prSet>
      <dgm:spPr/>
    </dgm:pt>
    <dgm:pt modelId="{F895C0D7-8901-4102-8C4E-678C4285EC7A}" type="pres">
      <dgm:prSet presAssocID="{8079C288-7F3D-43DC-813F-49EECA5932B9}" presName="spacer" presStyleCnt="0"/>
      <dgm:spPr/>
    </dgm:pt>
    <dgm:pt modelId="{3FA8B68C-3B76-4B08-8EFA-988F6952C191}" type="pres">
      <dgm:prSet presAssocID="{98B3F774-39D9-4EE5-A238-0256D5AB867D}" presName="parentText" presStyleLbl="node1" presStyleIdx="1" presStyleCnt="5">
        <dgm:presLayoutVars>
          <dgm:chMax val="0"/>
          <dgm:bulletEnabled val="1"/>
        </dgm:presLayoutVars>
      </dgm:prSet>
      <dgm:spPr/>
    </dgm:pt>
    <dgm:pt modelId="{E95CFDC1-0337-47D3-82BB-EFBF397C8FDD}" type="pres">
      <dgm:prSet presAssocID="{D2CEE886-88EB-4240-9230-FE874D68F24B}" presName="spacer" presStyleCnt="0"/>
      <dgm:spPr/>
    </dgm:pt>
    <dgm:pt modelId="{33115DC4-0B2A-4CED-B7BD-339699F9D373}" type="pres">
      <dgm:prSet presAssocID="{77E70F39-E958-4ECD-ABC3-AACAD6EAA26F}" presName="parentText" presStyleLbl="node1" presStyleIdx="2" presStyleCnt="5">
        <dgm:presLayoutVars>
          <dgm:chMax val="0"/>
          <dgm:bulletEnabled val="1"/>
        </dgm:presLayoutVars>
      </dgm:prSet>
      <dgm:spPr/>
    </dgm:pt>
    <dgm:pt modelId="{7E25FFEC-98BC-44B4-A1AB-69D7EEEBDFB6}" type="pres">
      <dgm:prSet presAssocID="{65E39448-2922-45B8-A100-5B3ACC601967}" presName="spacer" presStyleCnt="0"/>
      <dgm:spPr/>
    </dgm:pt>
    <dgm:pt modelId="{231F7B38-0EBD-4830-BF4C-3816B8E7B525}" type="pres">
      <dgm:prSet presAssocID="{FC97EDAA-B821-4E3F-91A6-211CBBB3784C}" presName="parentText" presStyleLbl="node1" presStyleIdx="3" presStyleCnt="5">
        <dgm:presLayoutVars>
          <dgm:chMax val="0"/>
          <dgm:bulletEnabled val="1"/>
        </dgm:presLayoutVars>
      </dgm:prSet>
      <dgm:spPr/>
    </dgm:pt>
    <dgm:pt modelId="{CB6898F6-A4ED-4820-A45B-40C31BFB63D7}" type="pres">
      <dgm:prSet presAssocID="{B62CAADC-0EDC-4254-AD67-33C66F136AF4}" presName="spacer" presStyleCnt="0"/>
      <dgm:spPr/>
    </dgm:pt>
    <dgm:pt modelId="{93895870-1391-463D-A564-92696C16F05C}" type="pres">
      <dgm:prSet presAssocID="{C7A5FF59-A2F8-4BD4-9833-6BE261F4C303}" presName="parentText" presStyleLbl="node1" presStyleIdx="4" presStyleCnt="5">
        <dgm:presLayoutVars>
          <dgm:chMax val="0"/>
          <dgm:bulletEnabled val="1"/>
        </dgm:presLayoutVars>
      </dgm:prSet>
      <dgm:spPr/>
    </dgm:pt>
  </dgm:ptLst>
  <dgm:cxnLst>
    <dgm:cxn modelId="{328F9404-530F-446A-8F7A-A607AC0857F4}" srcId="{5D084925-F48C-4345-9C6C-53565FB3076D}" destId="{3C16C6C2-7DA4-4BE0-B145-01EF439273BA}" srcOrd="0" destOrd="0" parTransId="{D476A4B8-CA11-4AF2-AEF6-ED06799016D9}" sibTransId="{8079C288-7F3D-43DC-813F-49EECA5932B9}"/>
    <dgm:cxn modelId="{AC7DE840-12DB-44E4-9D63-D9F8687C40B9}" srcId="{5D084925-F48C-4345-9C6C-53565FB3076D}" destId="{77E70F39-E958-4ECD-ABC3-AACAD6EAA26F}" srcOrd="2" destOrd="0" parTransId="{A3B15170-3638-4DC6-AEC7-A74BFE20407D}" sibTransId="{65E39448-2922-45B8-A100-5B3ACC601967}"/>
    <dgm:cxn modelId="{BCF05051-1EBD-4B80-87E2-11437EF435BD}" srcId="{5D084925-F48C-4345-9C6C-53565FB3076D}" destId="{C7A5FF59-A2F8-4BD4-9833-6BE261F4C303}" srcOrd="4" destOrd="0" parTransId="{9B675FA2-9538-44DF-8C95-5FE3EA462F24}" sibTransId="{641D55E1-DA70-43BC-85CD-EC23D7BC14BF}"/>
    <dgm:cxn modelId="{33741078-B14A-4241-89EC-F325407C8120}" type="presOf" srcId="{C7A5FF59-A2F8-4BD4-9833-6BE261F4C303}" destId="{93895870-1391-463D-A564-92696C16F05C}" srcOrd="0" destOrd="0" presId="urn:microsoft.com/office/officeart/2005/8/layout/vList2"/>
    <dgm:cxn modelId="{CEF68291-7AF8-4913-B915-B1689EC9FDBA}" type="presOf" srcId="{98B3F774-39D9-4EE5-A238-0256D5AB867D}" destId="{3FA8B68C-3B76-4B08-8EFA-988F6952C191}" srcOrd="0" destOrd="0" presId="urn:microsoft.com/office/officeart/2005/8/layout/vList2"/>
    <dgm:cxn modelId="{FC3058AA-2270-4779-96F8-6D6B7889DAFF}" type="presOf" srcId="{3C16C6C2-7DA4-4BE0-B145-01EF439273BA}" destId="{3661407C-847A-465E-89A1-D3F6138E46E6}" srcOrd="0" destOrd="0" presId="urn:microsoft.com/office/officeart/2005/8/layout/vList2"/>
    <dgm:cxn modelId="{E524D2B9-AE31-4E8D-AD97-BC6A2D5A5730}" srcId="{5D084925-F48C-4345-9C6C-53565FB3076D}" destId="{98B3F774-39D9-4EE5-A238-0256D5AB867D}" srcOrd="1" destOrd="0" parTransId="{BD851F6D-FAB4-4956-B896-EE349B0E948C}" sibTransId="{D2CEE886-88EB-4240-9230-FE874D68F24B}"/>
    <dgm:cxn modelId="{27215ACB-0E97-4E27-BEB7-62A4A6BC7966}" type="presOf" srcId="{77E70F39-E958-4ECD-ABC3-AACAD6EAA26F}" destId="{33115DC4-0B2A-4CED-B7BD-339699F9D373}" srcOrd="0" destOrd="0" presId="urn:microsoft.com/office/officeart/2005/8/layout/vList2"/>
    <dgm:cxn modelId="{D68E6BD7-9367-400B-81EB-5B6B656C8221}" srcId="{5D084925-F48C-4345-9C6C-53565FB3076D}" destId="{FC97EDAA-B821-4E3F-91A6-211CBBB3784C}" srcOrd="3" destOrd="0" parTransId="{D6D3AB3A-2561-4D9F-934E-0C9F7F84E7CB}" sibTransId="{B62CAADC-0EDC-4254-AD67-33C66F136AF4}"/>
    <dgm:cxn modelId="{2798EAE6-257A-4BA0-A94F-E57CDD985C33}" type="presOf" srcId="{FC97EDAA-B821-4E3F-91A6-211CBBB3784C}" destId="{231F7B38-0EBD-4830-BF4C-3816B8E7B525}" srcOrd="0" destOrd="0" presId="urn:microsoft.com/office/officeart/2005/8/layout/vList2"/>
    <dgm:cxn modelId="{82A178F6-0D2E-4CEE-B44E-6C2310B13542}" type="presOf" srcId="{5D084925-F48C-4345-9C6C-53565FB3076D}" destId="{A015E9DD-327D-4CDA-9566-3A884B3F002F}" srcOrd="0" destOrd="0" presId="urn:microsoft.com/office/officeart/2005/8/layout/vList2"/>
    <dgm:cxn modelId="{7B651755-20B5-4052-ABB2-CC85CD87365A}" type="presParOf" srcId="{A015E9DD-327D-4CDA-9566-3A884B3F002F}" destId="{3661407C-847A-465E-89A1-D3F6138E46E6}" srcOrd="0" destOrd="0" presId="urn:microsoft.com/office/officeart/2005/8/layout/vList2"/>
    <dgm:cxn modelId="{79919357-B969-4035-AC11-48B0B8987AB4}" type="presParOf" srcId="{A015E9DD-327D-4CDA-9566-3A884B3F002F}" destId="{F895C0D7-8901-4102-8C4E-678C4285EC7A}" srcOrd="1" destOrd="0" presId="urn:microsoft.com/office/officeart/2005/8/layout/vList2"/>
    <dgm:cxn modelId="{ECC0E8BF-0371-4FDD-963C-5C88F0C365A5}" type="presParOf" srcId="{A015E9DD-327D-4CDA-9566-3A884B3F002F}" destId="{3FA8B68C-3B76-4B08-8EFA-988F6952C191}" srcOrd="2" destOrd="0" presId="urn:microsoft.com/office/officeart/2005/8/layout/vList2"/>
    <dgm:cxn modelId="{88B5ED7E-9F0F-401F-8966-04FEB65160F6}" type="presParOf" srcId="{A015E9DD-327D-4CDA-9566-3A884B3F002F}" destId="{E95CFDC1-0337-47D3-82BB-EFBF397C8FDD}" srcOrd="3" destOrd="0" presId="urn:microsoft.com/office/officeart/2005/8/layout/vList2"/>
    <dgm:cxn modelId="{23198FAF-4889-4720-8111-438EA6ED5DA3}" type="presParOf" srcId="{A015E9DD-327D-4CDA-9566-3A884B3F002F}" destId="{33115DC4-0B2A-4CED-B7BD-339699F9D373}" srcOrd="4" destOrd="0" presId="urn:microsoft.com/office/officeart/2005/8/layout/vList2"/>
    <dgm:cxn modelId="{E3A5508A-8BB6-406B-8E07-78F2A99B1EFD}" type="presParOf" srcId="{A015E9DD-327D-4CDA-9566-3A884B3F002F}" destId="{7E25FFEC-98BC-44B4-A1AB-69D7EEEBDFB6}" srcOrd="5" destOrd="0" presId="urn:microsoft.com/office/officeart/2005/8/layout/vList2"/>
    <dgm:cxn modelId="{68A89D21-BF6A-4CC1-9E22-7691006B96FB}" type="presParOf" srcId="{A015E9DD-327D-4CDA-9566-3A884B3F002F}" destId="{231F7B38-0EBD-4830-BF4C-3816B8E7B525}" srcOrd="6" destOrd="0" presId="urn:microsoft.com/office/officeart/2005/8/layout/vList2"/>
    <dgm:cxn modelId="{37D31A96-05DE-4E97-9395-7A693063EE18}" type="presParOf" srcId="{A015E9DD-327D-4CDA-9566-3A884B3F002F}" destId="{CB6898F6-A4ED-4820-A45B-40C31BFB63D7}" srcOrd="7" destOrd="0" presId="urn:microsoft.com/office/officeart/2005/8/layout/vList2"/>
    <dgm:cxn modelId="{E2AFF7DC-2A82-4304-8707-A1AD24C15F21}" type="presParOf" srcId="{A015E9DD-327D-4CDA-9566-3A884B3F002F}" destId="{93895870-1391-463D-A564-92696C16F05C}"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208ABB2-43D0-4129-BC2F-0D8052DCDC56}" type="doc">
      <dgm:prSet loTypeId="urn:microsoft.com/office/officeart/2005/8/layout/vList2" loCatId="list" qsTypeId="urn:microsoft.com/office/officeart/2005/8/quickstyle/simple1" qsCatId="simple" csTypeId="urn:microsoft.com/office/officeart/2005/8/colors/colorful1" csCatId="colorful" phldr="1"/>
      <dgm:spPr/>
      <dgm:t>
        <a:bodyPr/>
        <a:lstStyle/>
        <a:p>
          <a:endParaRPr lang="en-US"/>
        </a:p>
      </dgm:t>
    </dgm:pt>
    <dgm:pt modelId="{8A3F5A13-8878-4599-910E-F5364A1F7343}">
      <dgm:prSet/>
      <dgm:spPr/>
      <dgm:t>
        <a:bodyPr/>
        <a:lstStyle/>
        <a:p>
          <a:r>
            <a:rPr lang="tr-TR" b="1" dirty="0"/>
            <a:t>Saha Çalışmalarının Yönetimi</a:t>
          </a:r>
        </a:p>
        <a:p>
          <a:r>
            <a:rPr lang="tr-TR" dirty="0"/>
            <a:t>Klinik araştırmaların saha aşamalarını planlar, koordine eder ve yönetir.</a:t>
          </a:r>
          <a:endParaRPr lang="en-US" dirty="0"/>
        </a:p>
      </dgm:t>
    </dgm:pt>
    <dgm:pt modelId="{3B66CA95-12BB-46EC-AD3C-1178B1E9D875}" type="parTrans" cxnId="{AC78FCBF-643D-4AE8-99AF-61D8730DC980}">
      <dgm:prSet/>
      <dgm:spPr/>
      <dgm:t>
        <a:bodyPr/>
        <a:lstStyle/>
        <a:p>
          <a:endParaRPr lang="en-US"/>
        </a:p>
      </dgm:t>
    </dgm:pt>
    <dgm:pt modelId="{EFB46220-5BD2-4062-969F-FEA460C58973}" type="sibTrans" cxnId="{AC78FCBF-643D-4AE8-99AF-61D8730DC980}">
      <dgm:prSet/>
      <dgm:spPr/>
      <dgm:t>
        <a:bodyPr/>
        <a:lstStyle/>
        <a:p>
          <a:endParaRPr lang="en-US"/>
        </a:p>
      </dgm:t>
    </dgm:pt>
    <dgm:pt modelId="{DBE3209A-E92A-420E-9E64-CFF66DB2686E}">
      <dgm:prSet/>
      <dgm:spPr/>
      <dgm:t>
        <a:bodyPr/>
        <a:lstStyle/>
        <a:p>
          <a:r>
            <a:rPr lang="tr-TR" b="1" dirty="0"/>
            <a:t>Veri Toplama ve Kayıt Tutma</a:t>
          </a:r>
        </a:p>
        <a:p>
          <a:r>
            <a:rPr lang="tr-TR" dirty="0"/>
            <a:t>Katılımcılardan veri toplar, kayıt altına alır ve veri doğruluğunu sağlar.</a:t>
          </a:r>
          <a:endParaRPr lang="en-US" dirty="0"/>
        </a:p>
      </dgm:t>
    </dgm:pt>
    <dgm:pt modelId="{EFE9EEBA-7F94-4852-BBA8-E89424F204B3}" type="parTrans" cxnId="{2C351897-8E9B-42B8-8F13-C861721CB5AA}">
      <dgm:prSet/>
      <dgm:spPr/>
      <dgm:t>
        <a:bodyPr/>
        <a:lstStyle/>
        <a:p>
          <a:endParaRPr lang="en-US"/>
        </a:p>
      </dgm:t>
    </dgm:pt>
    <dgm:pt modelId="{339A5688-AA3A-4569-8E4E-E7C30468FC4B}" type="sibTrans" cxnId="{2C351897-8E9B-42B8-8F13-C861721CB5AA}">
      <dgm:prSet/>
      <dgm:spPr/>
      <dgm:t>
        <a:bodyPr/>
        <a:lstStyle/>
        <a:p>
          <a:endParaRPr lang="en-US"/>
        </a:p>
      </dgm:t>
    </dgm:pt>
    <dgm:pt modelId="{71FA2A27-C10C-4538-98D9-A91114F55BA3}">
      <dgm:prSet/>
      <dgm:spPr/>
      <dgm:t>
        <a:bodyPr/>
        <a:lstStyle/>
        <a:p>
          <a:r>
            <a:rPr lang="tr-TR" b="1" dirty="0"/>
            <a:t>Katılımcı Takibi ve İzleme</a:t>
          </a:r>
        </a:p>
        <a:p>
          <a:r>
            <a:rPr lang="tr-TR" dirty="0"/>
            <a:t>Araştırmaya katılan bireyleri düzenli olarak takip eder ve izler, muayene ve test randevularını ayarlar.</a:t>
          </a:r>
          <a:endParaRPr lang="en-US" dirty="0"/>
        </a:p>
      </dgm:t>
    </dgm:pt>
    <dgm:pt modelId="{33A13A87-0E21-46FA-A495-E5B5ADF5044B}" type="parTrans" cxnId="{920A579D-03A6-4A91-A062-F76712875237}">
      <dgm:prSet/>
      <dgm:spPr/>
      <dgm:t>
        <a:bodyPr/>
        <a:lstStyle/>
        <a:p>
          <a:endParaRPr lang="en-US"/>
        </a:p>
      </dgm:t>
    </dgm:pt>
    <dgm:pt modelId="{41429FCB-EFBA-4715-9039-685C90065937}" type="sibTrans" cxnId="{920A579D-03A6-4A91-A062-F76712875237}">
      <dgm:prSet/>
      <dgm:spPr/>
      <dgm:t>
        <a:bodyPr/>
        <a:lstStyle/>
        <a:p>
          <a:endParaRPr lang="en-US"/>
        </a:p>
      </dgm:t>
    </dgm:pt>
    <dgm:pt modelId="{89DA8A72-B183-4B43-9F35-3EF8384BD3A3}">
      <dgm:prSet/>
      <dgm:spPr/>
      <dgm:t>
        <a:bodyPr/>
        <a:lstStyle/>
        <a:p>
          <a:r>
            <a:rPr lang="tr-TR" b="1" dirty="0"/>
            <a:t>Hasta Katılımı ve Eğitimi</a:t>
          </a:r>
        </a:p>
        <a:p>
          <a:r>
            <a:rPr lang="tr-TR" dirty="0"/>
            <a:t>Katılımcılara araştırma hakkında bilgi verir, sorularını yanıtlar, katılım sürecini anlamalarına yardımcı olur ve eğitim verir.</a:t>
          </a:r>
          <a:endParaRPr lang="en-US" dirty="0"/>
        </a:p>
      </dgm:t>
    </dgm:pt>
    <dgm:pt modelId="{9DD423B1-27D7-4816-859D-637BE3D05DD8}" type="parTrans" cxnId="{3BD14F58-6710-4CA5-AB44-A1AA9E6EC09D}">
      <dgm:prSet/>
      <dgm:spPr/>
      <dgm:t>
        <a:bodyPr/>
        <a:lstStyle/>
        <a:p>
          <a:endParaRPr lang="en-US"/>
        </a:p>
      </dgm:t>
    </dgm:pt>
    <dgm:pt modelId="{6DCCCA90-6816-48E8-A5F7-E9561DE6C538}" type="sibTrans" cxnId="{3BD14F58-6710-4CA5-AB44-A1AA9E6EC09D}">
      <dgm:prSet/>
      <dgm:spPr/>
      <dgm:t>
        <a:bodyPr/>
        <a:lstStyle/>
        <a:p>
          <a:endParaRPr lang="en-US"/>
        </a:p>
      </dgm:t>
    </dgm:pt>
    <dgm:pt modelId="{4F0592C2-E7DA-439D-A06A-E49EDD629D76}">
      <dgm:prSet/>
      <dgm:spPr/>
      <dgm:t>
        <a:bodyPr/>
        <a:lstStyle/>
        <a:p>
          <a:r>
            <a:rPr lang="tr-TR" b="1" dirty="0"/>
            <a:t>Klinik Araştırma Standartlarının Uygulanması</a:t>
          </a:r>
        </a:p>
        <a:p>
          <a:r>
            <a:rPr lang="tr-TR" dirty="0"/>
            <a:t>Uluslararası standartlara uygunluğun takibini sağlar.</a:t>
          </a:r>
          <a:endParaRPr lang="en-US" dirty="0"/>
        </a:p>
      </dgm:t>
    </dgm:pt>
    <dgm:pt modelId="{FFA88F04-CF44-4751-980C-AA4D1627331A}" type="parTrans" cxnId="{872ADE61-C620-4BCF-89CA-A66D32B0D84F}">
      <dgm:prSet/>
      <dgm:spPr/>
      <dgm:t>
        <a:bodyPr/>
        <a:lstStyle/>
        <a:p>
          <a:endParaRPr lang="en-US"/>
        </a:p>
      </dgm:t>
    </dgm:pt>
    <dgm:pt modelId="{D74F69C4-1730-4F18-A949-72FA22C28067}" type="sibTrans" cxnId="{872ADE61-C620-4BCF-89CA-A66D32B0D84F}">
      <dgm:prSet/>
      <dgm:spPr/>
      <dgm:t>
        <a:bodyPr/>
        <a:lstStyle/>
        <a:p>
          <a:endParaRPr lang="en-US"/>
        </a:p>
      </dgm:t>
    </dgm:pt>
    <dgm:pt modelId="{6590C587-FBBE-4D46-B92F-4E43D30225AF}">
      <dgm:prSet/>
      <dgm:spPr/>
      <dgm:t>
        <a:bodyPr/>
        <a:lstStyle/>
        <a:p>
          <a:r>
            <a:rPr lang="tr-TR" b="1" dirty="0"/>
            <a:t>Saha Sorunlarının Yönetimi</a:t>
          </a:r>
        </a:p>
        <a:p>
          <a:r>
            <a:rPr lang="tr-TR" dirty="0"/>
            <a:t>Ortaya çıkan sorunları tanımlar, çözümler geliştirir ve uygun kişilere iletilmesini sağlar.</a:t>
          </a:r>
          <a:endParaRPr lang="en-US" dirty="0"/>
        </a:p>
      </dgm:t>
    </dgm:pt>
    <dgm:pt modelId="{C0CCF872-EB31-41E6-9EEA-2FB9715B845D}" type="parTrans" cxnId="{CC994916-84EF-40F8-9C46-362D1900A1A5}">
      <dgm:prSet/>
      <dgm:spPr/>
      <dgm:t>
        <a:bodyPr/>
        <a:lstStyle/>
        <a:p>
          <a:endParaRPr lang="en-US"/>
        </a:p>
      </dgm:t>
    </dgm:pt>
    <dgm:pt modelId="{850DDB80-D438-4A63-B718-1B8CB9FFBDAB}" type="sibTrans" cxnId="{CC994916-84EF-40F8-9C46-362D1900A1A5}">
      <dgm:prSet/>
      <dgm:spPr/>
      <dgm:t>
        <a:bodyPr/>
        <a:lstStyle/>
        <a:p>
          <a:endParaRPr lang="en-US"/>
        </a:p>
      </dgm:t>
    </dgm:pt>
    <dgm:pt modelId="{87F023A4-75AF-4408-BBB7-AFA5E7AB3E52}">
      <dgm:prSet/>
      <dgm:spPr/>
      <dgm:t>
        <a:bodyPr/>
        <a:lstStyle/>
        <a:p>
          <a:r>
            <a:rPr lang="tr-TR" b="1" dirty="0"/>
            <a:t>Raporlama ve Dokümantasyon</a:t>
          </a:r>
        </a:p>
        <a:p>
          <a:r>
            <a:rPr lang="tr-TR" dirty="0"/>
            <a:t>Araştırma sürecine ilişkin belgelerin düzenlenmesi ve yönetilmesinden sorumludur.</a:t>
          </a:r>
          <a:endParaRPr lang="en-US" dirty="0"/>
        </a:p>
      </dgm:t>
    </dgm:pt>
    <dgm:pt modelId="{ABCEFB54-7726-432E-84F3-CF38D3566F5D}" type="parTrans" cxnId="{DE3A9CB1-3697-43AC-A71E-EADCEC7A4F5D}">
      <dgm:prSet/>
      <dgm:spPr/>
      <dgm:t>
        <a:bodyPr/>
        <a:lstStyle/>
        <a:p>
          <a:endParaRPr lang="en-US"/>
        </a:p>
      </dgm:t>
    </dgm:pt>
    <dgm:pt modelId="{58308A9F-3CC9-4F1F-BCE0-6947F0A5FA12}" type="sibTrans" cxnId="{DE3A9CB1-3697-43AC-A71E-EADCEC7A4F5D}">
      <dgm:prSet/>
      <dgm:spPr/>
      <dgm:t>
        <a:bodyPr/>
        <a:lstStyle/>
        <a:p>
          <a:endParaRPr lang="en-US"/>
        </a:p>
      </dgm:t>
    </dgm:pt>
    <dgm:pt modelId="{BABD6D73-1FD6-4EF9-B3E7-807D3B8C7D59}" type="pres">
      <dgm:prSet presAssocID="{B208ABB2-43D0-4129-BC2F-0D8052DCDC56}" presName="linear" presStyleCnt="0">
        <dgm:presLayoutVars>
          <dgm:animLvl val="lvl"/>
          <dgm:resizeHandles val="exact"/>
        </dgm:presLayoutVars>
      </dgm:prSet>
      <dgm:spPr/>
    </dgm:pt>
    <dgm:pt modelId="{3320B00E-B38A-4F4B-9F2B-E98E2681457D}" type="pres">
      <dgm:prSet presAssocID="{8A3F5A13-8878-4599-910E-F5364A1F7343}" presName="parentText" presStyleLbl="node1" presStyleIdx="0" presStyleCnt="7">
        <dgm:presLayoutVars>
          <dgm:chMax val="0"/>
          <dgm:bulletEnabled val="1"/>
        </dgm:presLayoutVars>
      </dgm:prSet>
      <dgm:spPr/>
    </dgm:pt>
    <dgm:pt modelId="{77A058F7-D212-4AC6-B95D-28B410DB2648}" type="pres">
      <dgm:prSet presAssocID="{EFB46220-5BD2-4062-969F-FEA460C58973}" presName="spacer" presStyleCnt="0"/>
      <dgm:spPr/>
    </dgm:pt>
    <dgm:pt modelId="{E03DCEFF-B0A8-4B0F-91C0-191CBB4702D6}" type="pres">
      <dgm:prSet presAssocID="{DBE3209A-E92A-420E-9E64-CFF66DB2686E}" presName="parentText" presStyleLbl="node1" presStyleIdx="1" presStyleCnt="7">
        <dgm:presLayoutVars>
          <dgm:chMax val="0"/>
          <dgm:bulletEnabled val="1"/>
        </dgm:presLayoutVars>
      </dgm:prSet>
      <dgm:spPr/>
    </dgm:pt>
    <dgm:pt modelId="{F924E2AC-26FC-4B16-8DC4-6A3079AD5DF8}" type="pres">
      <dgm:prSet presAssocID="{339A5688-AA3A-4569-8E4E-E7C30468FC4B}" presName="spacer" presStyleCnt="0"/>
      <dgm:spPr/>
    </dgm:pt>
    <dgm:pt modelId="{32CB5980-4D16-4FE8-8250-226018EA9C46}" type="pres">
      <dgm:prSet presAssocID="{71FA2A27-C10C-4538-98D9-A91114F55BA3}" presName="parentText" presStyleLbl="node1" presStyleIdx="2" presStyleCnt="7">
        <dgm:presLayoutVars>
          <dgm:chMax val="0"/>
          <dgm:bulletEnabled val="1"/>
        </dgm:presLayoutVars>
      </dgm:prSet>
      <dgm:spPr/>
    </dgm:pt>
    <dgm:pt modelId="{577A58BE-38B1-460A-99F8-63256EB74C0E}" type="pres">
      <dgm:prSet presAssocID="{41429FCB-EFBA-4715-9039-685C90065937}" presName="spacer" presStyleCnt="0"/>
      <dgm:spPr/>
    </dgm:pt>
    <dgm:pt modelId="{420EE439-440C-4607-B2F5-0576A30A115F}" type="pres">
      <dgm:prSet presAssocID="{89DA8A72-B183-4B43-9F35-3EF8384BD3A3}" presName="parentText" presStyleLbl="node1" presStyleIdx="3" presStyleCnt="7">
        <dgm:presLayoutVars>
          <dgm:chMax val="0"/>
          <dgm:bulletEnabled val="1"/>
        </dgm:presLayoutVars>
      </dgm:prSet>
      <dgm:spPr/>
    </dgm:pt>
    <dgm:pt modelId="{75111C40-DDC2-423F-9EB7-7976C09C0F03}" type="pres">
      <dgm:prSet presAssocID="{6DCCCA90-6816-48E8-A5F7-E9561DE6C538}" presName="spacer" presStyleCnt="0"/>
      <dgm:spPr/>
    </dgm:pt>
    <dgm:pt modelId="{3FF9EECF-F571-4589-BF7F-83E56EA753D3}" type="pres">
      <dgm:prSet presAssocID="{4F0592C2-E7DA-439D-A06A-E49EDD629D76}" presName="parentText" presStyleLbl="node1" presStyleIdx="4" presStyleCnt="7">
        <dgm:presLayoutVars>
          <dgm:chMax val="0"/>
          <dgm:bulletEnabled val="1"/>
        </dgm:presLayoutVars>
      </dgm:prSet>
      <dgm:spPr/>
    </dgm:pt>
    <dgm:pt modelId="{376E352C-91E9-440F-8390-BE4DD0C3C330}" type="pres">
      <dgm:prSet presAssocID="{D74F69C4-1730-4F18-A949-72FA22C28067}" presName="spacer" presStyleCnt="0"/>
      <dgm:spPr/>
    </dgm:pt>
    <dgm:pt modelId="{25B1BD0B-D977-42E5-9E48-C1F19283ABFD}" type="pres">
      <dgm:prSet presAssocID="{6590C587-FBBE-4D46-B92F-4E43D30225AF}" presName="parentText" presStyleLbl="node1" presStyleIdx="5" presStyleCnt="7">
        <dgm:presLayoutVars>
          <dgm:chMax val="0"/>
          <dgm:bulletEnabled val="1"/>
        </dgm:presLayoutVars>
      </dgm:prSet>
      <dgm:spPr/>
    </dgm:pt>
    <dgm:pt modelId="{CDE155EC-CD0D-4043-8D6C-91803D254996}" type="pres">
      <dgm:prSet presAssocID="{850DDB80-D438-4A63-B718-1B8CB9FFBDAB}" presName="spacer" presStyleCnt="0"/>
      <dgm:spPr/>
    </dgm:pt>
    <dgm:pt modelId="{86659538-910B-44FE-AC37-96580334385F}" type="pres">
      <dgm:prSet presAssocID="{87F023A4-75AF-4408-BBB7-AFA5E7AB3E52}" presName="parentText" presStyleLbl="node1" presStyleIdx="6" presStyleCnt="7">
        <dgm:presLayoutVars>
          <dgm:chMax val="0"/>
          <dgm:bulletEnabled val="1"/>
        </dgm:presLayoutVars>
      </dgm:prSet>
      <dgm:spPr/>
    </dgm:pt>
  </dgm:ptLst>
  <dgm:cxnLst>
    <dgm:cxn modelId="{CC994916-84EF-40F8-9C46-362D1900A1A5}" srcId="{B208ABB2-43D0-4129-BC2F-0D8052DCDC56}" destId="{6590C587-FBBE-4D46-B92F-4E43D30225AF}" srcOrd="5" destOrd="0" parTransId="{C0CCF872-EB31-41E6-9EEA-2FB9715B845D}" sibTransId="{850DDB80-D438-4A63-B718-1B8CB9FFBDAB}"/>
    <dgm:cxn modelId="{2917DA2B-989B-45E1-A76F-B7E67B44B135}" type="presOf" srcId="{8A3F5A13-8878-4599-910E-F5364A1F7343}" destId="{3320B00E-B38A-4F4B-9F2B-E98E2681457D}" srcOrd="0" destOrd="0" presId="urn:microsoft.com/office/officeart/2005/8/layout/vList2"/>
    <dgm:cxn modelId="{7B4BB02C-30C4-4C0B-BA60-721253EEF8E0}" type="presOf" srcId="{87F023A4-75AF-4408-BBB7-AFA5E7AB3E52}" destId="{86659538-910B-44FE-AC37-96580334385F}" srcOrd="0" destOrd="0" presId="urn:microsoft.com/office/officeart/2005/8/layout/vList2"/>
    <dgm:cxn modelId="{06237135-BE49-4C82-B12E-29B451E9BD25}" type="presOf" srcId="{6590C587-FBBE-4D46-B92F-4E43D30225AF}" destId="{25B1BD0B-D977-42E5-9E48-C1F19283ABFD}" srcOrd="0" destOrd="0" presId="urn:microsoft.com/office/officeart/2005/8/layout/vList2"/>
    <dgm:cxn modelId="{FC41E53A-A539-4213-A15A-8A037075AF2C}" type="presOf" srcId="{71FA2A27-C10C-4538-98D9-A91114F55BA3}" destId="{32CB5980-4D16-4FE8-8250-226018EA9C46}" srcOrd="0" destOrd="0" presId="urn:microsoft.com/office/officeart/2005/8/layout/vList2"/>
    <dgm:cxn modelId="{872ADE61-C620-4BCF-89CA-A66D32B0D84F}" srcId="{B208ABB2-43D0-4129-BC2F-0D8052DCDC56}" destId="{4F0592C2-E7DA-439D-A06A-E49EDD629D76}" srcOrd="4" destOrd="0" parTransId="{FFA88F04-CF44-4751-980C-AA4D1627331A}" sibTransId="{D74F69C4-1730-4F18-A949-72FA22C28067}"/>
    <dgm:cxn modelId="{AB27E068-2AA2-4A3D-8838-4D96DC41847E}" type="presOf" srcId="{89DA8A72-B183-4B43-9F35-3EF8384BD3A3}" destId="{420EE439-440C-4607-B2F5-0576A30A115F}" srcOrd="0" destOrd="0" presId="urn:microsoft.com/office/officeart/2005/8/layout/vList2"/>
    <dgm:cxn modelId="{3BD14F58-6710-4CA5-AB44-A1AA9E6EC09D}" srcId="{B208ABB2-43D0-4129-BC2F-0D8052DCDC56}" destId="{89DA8A72-B183-4B43-9F35-3EF8384BD3A3}" srcOrd="3" destOrd="0" parTransId="{9DD423B1-27D7-4816-859D-637BE3D05DD8}" sibTransId="{6DCCCA90-6816-48E8-A5F7-E9561DE6C538}"/>
    <dgm:cxn modelId="{10E0AB92-D651-4006-BAB2-7E3500418F75}" type="presOf" srcId="{DBE3209A-E92A-420E-9E64-CFF66DB2686E}" destId="{E03DCEFF-B0A8-4B0F-91C0-191CBB4702D6}" srcOrd="0" destOrd="0" presId="urn:microsoft.com/office/officeart/2005/8/layout/vList2"/>
    <dgm:cxn modelId="{2C351897-8E9B-42B8-8F13-C861721CB5AA}" srcId="{B208ABB2-43D0-4129-BC2F-0D8052DCDC56}" destId="{DBE3209A-E92A-420E-9E64-CFF66DB2686E}" srcOrd="1" destOrd="0" parTransId="{EFE9EEBA-7F94-4852-BBA8-E89424F204B3}" sibTransId="{339A5688-AA3A-4569-8E4E-E7C30468FC4B}"/>
    <dgm:cxn modelId="{920A579D-03A6-4A91-A062-F76712875237}" srcId="{B208ABB2-43D0-4129-BC2F-0D8052DCDC56}" destId="{71FA2A27-C10C-4538-98D9-A91114F55BA3}" srcOrd="2" destOrd="0" parTransId="{33A13A87-0E21-46FA-A495-E5B5ADF5044B}" sibTransId="{41429FCB-EFBA-4715-9039-685C90065937}"/>
    <dgm:cxn modelId="{38C6AAAC-99C2-42FF-A221-F155F6351624}" type="presOf" srcId="{B208ABB2-43D0-4129-BC2F-0D8052DCDC56}" destId="{BABD6D73-1FD6-4EF9-B3E7-807D3B8C7D59}" srcOrd="0" destOrd="0" presId="urn:microsoft.com/office/officeart/2005/8/layout/vList2"/>
    <dgm:cxn modelId="{DE3A9CB1-3697-43AC-A71E-EADCEC7A4F5D}" srcId="{B208ABB2-43D0-4129-BC2F-0D8052DCDC56}" destId="{87F023A4-75AF-4408-BBB7-AFA5E7AB3E52}" srcOrd="6" destOrd="0" parTransId="{ABCEFB54-7726-432E-84F3-CF38D3566F5D}" sibTransId="{58308A9F-3CC9-4F1F-BCE0-6947F0A5FA12}"/>
    <dgm:cxn modelId="{0711EFB2-6245-4DA7-B02C-261AA109BF0B}" type="presOf" srcId="{4F0592C2-E7DA-439D-A06A-E49EDD629D76}" destId="{3FF9EECF-F571-4589-BF7F-83E56EA753D3}" srcOrd="0" destOrd="0" presId="urn:microsoft.com/office/officeart/2005/8/layout/vList2"/>
    <dgm:cxn modelId="{AC78FCBF-643D-4AE8-99AF-61D8730DC980}" srcId="{B208ABB2-43D0-4129-BC2F-0D8052DCDC56}" destId="{8A3F5A13-8878-4599-910E-F5364A1F7343}" srcOrd="0" destOrd="0" parTransId="{3B66CA95-12BB-46EC-AD3C-1178B1E9D875}" sibTransId="{EFB46220-5BD2-4062-969F-FEA460C58973}"/>
    <dgm:cxn modelId="{35236A20-D60E-4FB4-879F-7AD5A180B057}" type="presParOf" srcId="{BABD6D73-1FD6-4EF9-B3E7-807D3B8C7D59}" destId="{3320B00E-B38A-4F4B-9F2B-E98E2681457D}" srcOrd="0" destOrd="0" presId="urn:microsoft.com/office/officeart/2005/8/layout/vList2"/>
    <dgm:cxn modelId="{D7815167-67E1-4F86-B39E-6C71FCC922FC}" type="presParOf" srcId="{BABD6D73-1FD6-4EF9-B3E7-807D3B8C7D59}" destId="{77A058F7-D212-4AC6-B95D-28B410DB2648}" srcOrd="1" destOrd="0" presId="urn:microsoft.com/office/officeart/2005/8/layout/vList2"/>
    <dgm:cxn modelId="{27577157-6563-4D9C-A1BA-9771979315A7}" type="presParOf" srcId="{BABD6D73-1FD6-4EF9-B3E7-807D3B8C7D59}" destId="{E03DCEFF-B0A8-4B0F-91C0-191CBB4702D6}" srcOrd="2" destOrd="0" presId="urn:microsoft.com/office/officeart/2005/8/layout/vList2"/>
    <dgm:cxn modelId="{E758C987-BAAA-497E-8AC6-728048554EAB}" type="presParOf" srcId="{BABD6D73-1FD6-4EF9-B3E7-807D3B8C7D59}" destId="{F924E2AC-26FC-4B16-8DC4-6A3079AD5DF8}" srcOrd="3" destOrd="0" presId="urn:microsoft.com/office/officeart/2005/8/layout/vList2"/>
    <dgm:cxn modelId="{B660B71C-507E-482C-92E0-C47C5370E5B3}" type="presParOf" srcId="{BABD6D73-1FD6-4EF9-B3E7-807D3B8C7D59}" destId="{32CB5980-4D16-4FE8-8250-226018EA9C46}" srcOrd="4" destOrd="0" presId="urn:microsoft.com/office/officeart/2005/8/layout/vList2"/>
    <dgm:cxn modelId="{2579DB2A-14F5-440C-B887-120D2D02724E}" type="presParOf" srcId="{BABD6D73-1FD6-4EF9-B3E7-807D3B8C7D59}" destId="{577A58BE-38B1-460A-99F8-63256EB74C0E}" srcOrd="5" destOrd="0" presId="urn:microsoft.com/office/officeart/2005/8/layout/vList2"/>
    <dgm:cxn modelId="{57F9FF31-DA27-4795-87FA-B9D3A544F01B}" type="presParOf" srcId="{BABD6D73-1FD6-4EF9-B3E7-807D3B8C7D59}" destId="{420EE439-440C-4607-B2F5-0576A30A115F}" srcOrd="6" destOrd="0" presId="urn:microsoft.com/office/officeart/2005/8/layout/vList2"/>
    <dgm:cxn modelId="{64F8AEAE-6DD1-423F-8A1C-F587AB721E4E}" type="presParOf" srcId="{BABD6D73-1FD6-4EF9-B3E7-807D3B8C7D59}" destId="{75111C40-DDC2-423F-9EB7-7976C09C0F03}" srcOrd="7" destOrd="0" presId="urn:microsoft.com/office/officeart/2005/8/layout/vList2"/>
    <dgm:cxn modelId="{AB800DFD-4F44-4E2B-84A0-F5F04BFD1588}" type="presParOf" srcId="{BABD6D73-1FD6-4EF9-B3E7-807D3B8C7D59}" destId="{3FF9EECF-F571-4589-BF7F-83E56EA753D3}" srcOrd="8" destOrd="0" presId="urn:microsoft.com/office/officeart/2005/8/layout/vList2"/>
    <dgm:cxn modelId="{27657C7D-AAE3-4ACA-B75B-CF2C486963D0}" type="presParOf" srcId="{BABD6D73-1FD6-4EF9-B3E7-807D3B8C7D59}" destId="{376E352C-91E9-440F-8390-BE4DD0C3C330}" srcOrd="9" destOrd="0" presId="urn:microsoft.com/office/officeart/2005/8/layout/vList2"/>
    <dgm:cxn modelId="{AAEA379C-2B5F-4E92-BE2D-5F906270F1A3}" type="presParOf" srcId="{BABD6D73-1FD6-4EF9-B3E7-807D3B8C7D59}" destId="{25B1BD0B-D977-42E5-9E48-C1F19283ABFD}" srcOrd="10" destOrd="0" presId="urn:microsoft.com/office/officeart/2005/8/layout/vList2"/>
    <dgm:cxn modelId="{32FDC219-4743-4AA3-B200-7F65DF3166D5}" type="presParOf" srcId="{BABD6D73-1FD6-4EF9-B3E7-807D3B8C7D59}" destId="{CDE155EC-CD0D-4043-8D6C-91803D254996}" srcOrd="11" destOrd="0" presId="urn:microsoft.com/office/officeart/2005/8/layout/vList2"/>
    <dgm:cxn modelId="{8D3F8FC1-ED9A-42B9-BCD8-CADF3469AAFD}" type="presParOf" srcId="{BABD6D73-1FD6-4EF9-B3E7-807D3B8C7D59}" destId="{86659538-910B-44FE-AC37-96580334385F}"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A89EC34-FBC8-4E6B-8247-CA1FC9A3005A}" type="doc">
      <dgm:prSet loTypeId="urn:microsoft.com/office/officeart/2018/2/layout/IconVerticalSolid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6F0F2981-91DA-4A8B-BD82-B8D931B7BA66}">
      <dgm:prSet/>
      <dgm:spPr/>
      <dgm:t>
        <a:bodyPr/>
        <a:lstStyle/>
        <a:p>
          <a:pPr>
            <a:lnSpc>
              <a:spcPct val="100000"/>
            </a:lnSpc>
          </a:pPr>
          <a:r>
            <a:rPr lang="tr-TR" b="1"/>
            <a:t>Katılımcı Zorlukları</a:t>
          </a:r>
          <a:r>
            <a:rPr lang="tr-TR"/>
            <a:t>: Uygun katılımcıların bulunması ve araştırmaya katılmalarının sağlanması zor olabilir.</a:t>
          </a:r>
          <a:endParaRPr lang="en-US"/>
        </a:p>
      </dgm:t>
    </dgm:pt>
    <dgm:pt modelId="{E4260190-BB7C-4F2C-912C-359321EAC46B}" type="parTrans" cxnId="{5B6FAC43-327D-4350-8D73-04EF692FB59F}">
      <dgm:prSet/>
      <dgm:spPr/>
      <dgm:t>
        <a:bodyPr/>
        <a:lstStyle/>
        <a:p>
          <a:endParaRPr lang="en-US"/>
        </a:p>
      </dgm:t>
    </dgm:pt>
    <dgm:pt modelId="{E4A97096-77BB-4CBE-81C8-17C52680B053}" type="sibTrans" cxnId="{5B6FAC43-327D-4350-8D73-04EF692FB59F}">
      <dgm:prSet/>
      <dgm:spPr/>
      <dgm:t>
        <a:bodyPr/>
        <a:lstStyle/>
        <a:p>
          <a:endParaRPr lang="en-US"/>
        </a:p>
      </dgm:t>
    </dgm:pt>
    <dgm:pt modelId="{3098F2D5-4FEB-48B9-85F1-496032F4BDAD}">
      <dgm:prSet/>
      <dgm:spPr/>
      <dgm:t>
        <a:bodyPr/>
        <a:lstStyle/>
        <a:p>
          <a:pPr>
            <a:lnSpc>
              <a:spcPct val="100000"/>
            </a:lnSpc>
          </a:pPr>
          <a:r>
            <a:rPr lang="tr-TR" b="1"/>
            <a:t>Veri Toplama Güçlükleri</a:t>
          </a:r>
          <a:r>
            <a:rPr lang="tr-TR"/>
            <a:t>: Katılımcılardan doğru ve eksiksiz veri toplamak zaman zaman güçlüklerle karşılaşabilir.</a:t>
          </a:r>
          <a:endParaRPr lang="en-US"/>
        </a:p>
      </dgm:t>
    </dgm:pt>
    <dgm:pt modelId="{383B4949-8827-4F31-A225-AFA9C2E95155}" type="parTrans" cxnId="{4DA84210-CFDB-49E3-8C80-056CABD16720}">
      <dgm:prSet/>
      <dgm:spPr/>
      <dgm:t>
        <a:bodyPr/>
        <a:lstStyle/>
        <a:p>
          <a:endParaRPr lang="en-US"/>
        </a:p>
      </dgm:t>
    </dgm:pt>
    <dgm:pt modelId="{A76FA18E-4484-414C-B666-1928910C6600}" type="sibTrans" cxnId="{4DA84210-CFDB-49E3-8C80-056CABD16720}">
      <dgm:prSet/>
      <dgm:spPr/>
      <dgm:t>
        <a:bodyPr/>
        <a:lstStyle/>
        <a:p>
          <a:endParaRPr lang="en-US"/>
        </a:p>
      </dgm:t>
    </dgm:pt>
    <dgm:pt modelId="{0EF58699-A629-4B23-BA7F-409897E26A06}">
      <dgm:prSet/>
      <dgm:spPr/>
      <dgm:t>
        <a:bodyPr/>
        <a:lstStyle/>
        <a:p>
          <a:pPr>
            <a:lnSpc>
              <a:spcPct val="100000"/>
            </a:lnSpc>
          </a:pPr>
          <a:r>
            <a:rPr lang="tr-TR" b="1"/>
            <a:t>İletişim Zorlukları</a:t>
          </a:r>
          <a:r>
            <a:rPr lang="tr-TR"/>
            <a:t>: Dil engelleri veya kültürel farklılıklar, katılımcılarla etkili iletişimi zorlaştırabilir.</a:t>
          </a:r>
          <a:endParaRPr lang="en-US"/>
        </a:p>
      </dgm:t>
    </dgm:pt>
    <dgm:pt modelId="{9EFC88BA-2CC4-4AC3-82A6-35A7C1B94CCB}" type="parTrans" cxnId="{F9508775-90D3-471E-B8DB-46D760F108AC}">
      <dgm:prSet/>
      <dgm:spPr/>
      <dgm:t>
        <a:bodyPr/>
        <a:lstStyle/>
        <a:p>
          <a:endParaRPr lang="en-US"/>
        </a:p>
      </dgm:t>
    </dgm:pt>
    <dgm:pt modelId="{B995BE61-BE84-4153-9169-CDAD340062B0}" type="sibTrans" cxnId="{F9508775-90D3-471E-B8DB-46D760F108AC}">
      <dgm:prSet/>
      <dgm:spPr/>
      <dgm:t>
        <a:bodyPr/>
        <a:lstStyle/>
        <a:p>
          <a:endParaRPr lang="en-US"/>
        </a:p>
      </dgm:t>
    </dgm:pt>
    <dgm:pt modelId="{3429572F-C67C-4165-84D4-1C65303BBBDA}">
      <dgm:prSet/>
      <dgm:spPr/>
      <dgm:t>
        <a:bodyPr/>
        <a:lstStyle/>
        <a:p>
          <a:pPr>
            <a:lnSpc>
              <a:spcPct val="100000"/>
            </a:lnSpc>
          </a:pPr>
          <a:r>
            <a:rPr lang="tr-TR" b="1"/>
            <a:t>Saha Erişim Sorunları</a:t>
          </a:r>
          <a:r>
            <a:rPr lang="tr-TR"/>
            <a:t>: Coğrafi engeller veya güvenlik endişeleri, saha çalışmalarını aksatabilir.</a:t>
          </a:r>
          <a:endParaRPr lang="en-US"/>
        </a:p>
      </dgm:t>
    </dgm:pt>
    <dgm:pt modelId="{13B8BB19-1349-4710-A836-8986C0297294}" type="parTrans" cxnId="{B0ECD659-643D-49D2-ADCA-65E38CD1DF28}">
      <dgm:prSet/>
      <dgm:spPr/>
      <dgm:t>
        <a:bodyPr/>
        <a:lstStyle/>
        <a:p>
          <a:endParaRPr lang="en-US"/>
        </a:p>
      </dgm:t>
    </dgm:pt>
    <dgm:pt modelId="{24584C2F-2318-4BC7-A651-D7FD51976245}" type="sibTrans" cxnId="{B0ECD659-643D-49D2-ADCA-65E38CD1DF28}">
      <dgm:prSet/>
      <dgm:spPr/>
      <dgm:t>
        <a:bodyPr/>
        <a:lstStyle/>
        <a:p>
          <a:endParaRPr lang="en-US"/>
        </a:p>
      </dgm:t>
    </dgm:pt>
    <dgm:pt modelId="{392446FB-6E36-4B93-8E1B-34EEE5749C9E}">
      <dgm:prSet/>
      <dgm:spPr/>
      <dgm:t>
        <a:bodyPr/>
        <a:lstStyle/>
        <a:p>
          <a:pPr>
            <a:lnSpc>
              <a:spcPct val="100000"/>
            </a:lnSpc>
          </a:pPr>
          <a:r>
            <a:rPr lang="tr-TR" b="1"/>
            <a:t>Teknik Sorunlar ve Ekipman Arızaları</a:t>
          </a:r>
          <a:r>
            <a:rPr lang="tr-TR"/>
            <a:t>: Veri toplama cihazlarının arızalanması, çalışmaları etkileyebilir.</a:t>
          </a:r>
          <a:endParaRPr lang="en-US"/>
        </a:p>
      </dgm:t>
    </dgm:pt>
    <dgm:pt modelId="{5A81BE5F-FFD3-4C9B-A4DB-4D0687D2E72B}" type="parTrans" cxnId="{A9C7FEA0-DEBA-479F-872F-C4B593AE76EC}">
      <dgm:prSet/>
      <dgm:spPr/>
      <dgm:t>
        <a:bodyPr/>
        <a:lstStyle/>
        <a:p>
          <a:endParaRPr lang="en-US"/>
        </a:p>
      </dgm:t>
    </dgm:pt>
    <dgm:pt modelId="{B2424B5B-D618-4AAE-A22F-239C5F5F6ADC}" type="sibTrans" cxnId="{A9C7FEA0-DEBA-479F-872F-C4B593AE76EC}">
      <dgm:prSet/>
      <dgm:spPr/>
      <dgm:t>
        <a:bodyPr/>
        <a:lstStyle/>
        <a:p>
          <a:endParaRPr lang="en-US"/>
        </a:p>
      </dgm:t>
    </dgm:pt>
    <dgm:pt modelId="{EF1C8DAE-8838-486A-BA27-B77BF4C48D63}">
      <dgm:prSet/>
      <dgm:spPr/>
      <dgm:t>
        <a:bodyPr/>
        <a:lstStyle/>
        <a:p>
          <a:pPr>
            <a:lnSpc>
              <a:spcPct val="100000"/>
            </a:lnSpc>
          </a:pPr>
          <a:r>
            <a:rPr lang="tr-TR" b="1"/>
            <a:t>Hava Şartları ve Doğal Afetler</a:t>
          </a:r>
          <a:r>
            <a:rPr lang="tr-TR"/>
            <a:t>: Beklenmedik hava koşulları veya doğal afetler, saha çalışmalarını aksatabilir.</a:t>
          </a:r>
          <a:endParaRPr lang="en-US"/>
        </a:p>
      </dgm:t>
    </dgm:pt>
    <dgm:pt modelId="{E2AF32B1-6519-4C9A-990C-C93401A653D3}" type="parTrans" cxnId="{F8EBB7B5-AFB5-46E2-ADD1-E4B61D0B8777}">
      <dgm:prSet/>
      <dgm:spPr/>
      <dgm:t>
        <a:bodyPr/>
        <a:lstStyle/>
        <a:p>
          <a:endParaRPr lang="en-US"/>
        </a:p>
      </dgm:t>
    </dgm:pt>
    <dgm:pt modelId="{F246B399-B47A-45DD-A2C7-9C436B206F91}" type="sibTrans" cxnId="{F8EBB7B5-AFB5-46E2-ADD1-E4B61D0B8777}">
      <dgm:prSet/>
      <dgm:spPr/>
      <dgm:t>
        <a:bodyPr/>
        <a:lstStyle/>
        <a:p>
          <a:endParaRPr lang="en-US"/>
        </a:p>
      </dgm:t>
    </dgm:pt>
    <dgm:pt modelId="{8B3D944D-E9C6-478D-BE0E-234AD4463893}">
      <dgm:prSet/>
      <dgm:spPr/>
      <dgm:t>
        <a:bodyPr/>
        <a:lstStyle/>
        <a:p>
          <a:pPr>
            <a:lnSpc>
              <a:spcPct val="100000"/>
            </a:lnSpc>
          </a:pPr>
          <a:r>
            <a:rPr lang="tr-TR" b="1"/>
            <a:t>Etik ve İzin Sorunları</a:t>
          </a:r>
          <a:r>
            <a:rPr lang="tr-TR"/>
            <a:t>: Etik standartlara uygun davranmak ve izinleri sağlamak önemlidir ancak bazen sorunlar yaşanabilir.</a:t>
          </a:r>
          <a:endParaRPr lang="en-US"/>
        </a:p>
      </dgm:t>
    </dgm:pt>
    <dgm:pt modelId="{B026FCD5-E760-447C-8C51-D9BE0483F529}" type="parTrans" cxnId="{5483E520-458A-4EAB-BC49-39E80B383703}">
      <dgm:prSet/>
      <dgm:spPr/>
      <dgm:t>
        <a:bodyPr/>
        <a:lstStyle/>
        <a:p>
          <a:endParaRPr lang="en-US"/>
        </a:p>
      </dgm:t>
    </dgm:pt>
    <dgm:pt modelId="{9532798E-2FF9-4AF2-B5EC-A69995AB2CF1}" type="sibTrans" cxnId="{5483E520-458A-4EAB-BC49-39E80B383703}">
      <dgm:prSet/>
      <dgm:spPr/>
      <dgm:t>
        <a:bodyPr/>
        <a:lstStyle/>
        <a:p>
          <a:endParaRPr lang="en-US"/>
        </a:p>
      </dgm:t>
    </dgm:pt>
    <dgm:pt modelId="{08A6B66E-C45A-45A8-B876-FC064F174909}" type="pres">
      <dgm:prSet presAssocID="{3A89EC34-FBC8-4E6B-8247-CA1FC9A3005A}" presName="root" presStyleCnt="0">
        <dgm:presLayoutVars>
          <dgm:dir/>
          <dgm:resizeHandles val="exact"/>
        </dgm:presLayoutVars>
      </dgm:prSet>
      <dgm:spPr/>
    </dgm:pt>
    <dgm:pt modelId="{9CCBCF0E-005F-4D60-AC36-ACAFE40E1B7C}" type="pres">
      <dgm:prSet presAssocID="{6F0F2981-91DA-4A8B-BD82-B8D931B7BA66}" presName="compNode" presStyleCnt="0"/>
      <dgm:spPr/>
    </dgm:pt>
    <dgm:pt modelId="{B22A4328-761B-4EAE-9727-D8B896A20031}" type="pres">
      <dgm:prSet presAssocID="{6F0F2981-91DA-4A8B-BD82-B8D931B7BA66}" presName="bgRect" presStyleLbl="bgShp" presStyleIdx="0" presStyleCnt="7"/>
      <dgm:spPr/>
    </dgm:pt>
    <dgm:pt modelId="{DC6407FB-8E87-4347-BBB2-AC54EE3B20D0}" type="pres">
      <dgm:prSet presAssocID="{6F0F2981-91DA-4A8B-BD82-B8D931B7BA66}" presName="iconRect"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orular"/>
        </a:ext>
      </dgm:extLst>
    </dgm:pt>
    <dgm:pt modelId="{48FDA3A6-1F1B-4D44-9E94-BECD0A59D361}" type="pres">
      <dgm:prSet presAssocID="{6F0F2981-91DA-4A8B-BD82-B8D931B7BA66}" presName="spaceRect" presStyleCnt="0"/>
      <dgm:spPr/>
    </dgm:pt>
    <dgm:pt modelId="{1EA9E545-C515-4BCF-BA2D-DFC36FBCD482}" type="pres">
      <dgm:prSet presAssocID="{6F0F2981-91DA-4A8B-BD82-B8D931B7BA66}" presName="parTx" presStyleLbl="revTx" presStyleIdx="0" presStyleCnt="7">
        <dgm:presLayoutVars>
          <dgm:chMax val="0"/>
          <dgm:chPref val="0"/>
        </dgm:presLayoutVars>
      </dgm:prSet>
      <dgm:spPr/>
    </dgm:pt>
    <dgm:pt modelId="{70DF14FA-35D4-476F-AF92-03FBF518A0DE}" type="pres">
      <dgm:prSet presAssocID="{E4A97096-77BB-4CBE-81C8-17C52680B053}" presName="sibTrans" presStyleCnt="0"/>
      <dgm:spPr/>
    </dgm:pt>
    <dgm:pt modelId="{97B00648-CEEF-4E77-8A61-7C0897F259CE}" type="pres">
      <dgm:prSet presAssocID="{3098F2D5-4FEB-48B9-85F1-496032F4BDAD}" presName="compNode" presStyleCnt="0"/>
      <dgm:spPr/>
    </dgm:pt>
    <dgm:pt modelId="{371D3CAB-4360-4090-9846-0D6A46616F62}" type="pres">
      <dgm:prSet presAssocID="{3098F2D5-4FEB-48B9-85F1-496032F4BDAD}" presName="bgRect" presStyleLbl="bgShp" presStyleIdx="1" presStyleCnt="7"/>
      <dgm:spPr/>
    </dgm:pt>
    <dgm:pt modelId="{C8F02C9C-D5FD-4CE6-908F-BEFCC3FE00B8}" type="pres">
      <dgm:prSet presAssocID="{3098F2D5-4FEB-48B9-85F1-496032F4BDAD}" presName="iconRect"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Kronometre"/>
        </a:ext>
      </dgm:extLst>
    </dgm:pt>
    <dgm:pt modelId="{7561AEC0-3ECD-47B1-82EC-39DCF4A2A8A6}" type="pres">
      <dgm:prSet presAssocID="{3098F2D5-4FEB-48B9-85F1-496032F4BDAD}" presName="spaceRect" presStyleCnt="0"/>
      <dgm:spPr/>
    </dgm:pt>
    <dgm:pt modelId="{ECFFFB60-AD40-4FDD-8684-F555A497282E}" type="pres">
      <dgm:prSet presAssocID="{3098F2D5-4FEB-48B9-85F1-496032F4BDAD}" presName="parTx" presStyleLbl="revTx" presStyleIdx="1" presStyleCnt="7">
        <dgm:presLayoutVars>
          <dgm:chMax val="0"/>
          <dgm:chPref val="0"/>
        </dgm:presLayoutVars>
      </dgm:prSet>
      <dgm:spPr/>
    </dgm:pt>
    <dgm:pt modelId="{37A38054-6DEB-4DBA-9E12-C5B6E3A0B9B5}" type="pres">
      <dgm:prSet presAssocID="{A76FA18E-4484-414C-B666-1928910C6600}" presName="sibTrans" presStyleCnt="0"/>
      <dgm:spPr/>
    </dgm:pt>
    <dgm:pt modelId="{E05A56A4-B90A-4EAF-88D3-A3704614BBC1}" type="pres">
      <dgm:prSet presAssocID="{0EF58699-A629-4B23-BA7F-409897E26A06}" presName="compNode" presStyleCnt="0"/>
      <dgm:spPr/>
    </dgm:pt>
    <dgm:pt modelId="{6C61EE0D-4888-4D5B-9F52-BBBAA439887A}" type="pres">
      <dgm:prSet presAssocID="{0EF58699-A629-4B23-BA7F-409897E26A06}" presName="bgRect" presStyleLbl="bgShp" presStyleIdx="2" presStyleCnt="7"/>
      <dgm:spPr/>
    </dgm:pt>
    <dgm:pt modelId="{FA5362A2-CF6F-4AB6-8311-5B2E88292CA4}" type="pres">
      <dgm:prSet presAssocID="{0EF58699-A629-4B23-BA7F-409897E26A06}" presName="iconRect"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il"/>
        </a:ext>
      </dgm:extLst>
    </dgm:pt>
    <dgm:pt modelId="{BDA2CBAD-2488-4DCE-B072-7FE437C6B44C}" type="pres">
      <dgm:prSet presAssocID="{0EF58699-A629-4B23-BA7F-409897E26A06}" presName="spaceRect" presStyleCnt="0"/>
      <dgm:spPr/>
    </dgm:pt>
    <dgm:pt modelId="{08BDAD3B-BBC2-4AEC-AF31-1632D9E4563E}" type="pres">
      <dgm:prSet presAssocID="{0EF58699-A629-4B23-BA7F-409897E26A06}" presName="parTx" presStyleLbl="revTx" presStyleIdx="2" presStyleCnt="7">
        <dgm:presLayoutVars>
          <dgm:chMax val="0"/>
          <dgm:chPref val="0"/>
        </dgm:presLayoutVars>
      </dgm:prSet>
      <dgm:spPr/>
    </dgm:pt>
    <dgm:pt modelId="{B8B8E6EE-AE26-482D-AC34-1479E0F7EC56}" type="pres">
      <dgm:prSet presAssocID="{B995BE61-BE84-4153-9169-CDAD340062B0}" presName="sibTrans" presStyleCnt="0"/>
      <dgm:spPr/>
    </dgm:pt>
    <dgm:pt modelId="{2D901D91-B5F8-4F8E-A710-11701DD3A399}" type="pres">
      <dgm:prSet presAssocID="{3429572F-C67C-4165-84D4-1C65303BBBDA}" presName="compNode" presStyleCnt="0"/>
      <dgm:spPr/>
    </dgm:pt>
    <dgm:pt modelId="{5601B192-489A-4CCA-9651-5AE3D6646E1C}" type="pres">
      <dgm:prSet presAssocID="{3429572F-C67C-4165-84D4-1C65303BBBDA}" presName="bgRect" presStyleLbl="bgShp" presStyleIdx="3" presStyleCnt="7"/>
      <dgm:spPr/>
    </dgm:pt>
    <dgm:pt modelId="{306A8E12-B40C-40F6-9B7F-63584CAB44CC}" type="pres">
      <dgm:prSet presAssocID="{3429572F-C67C-4165-84D4-1C65303BBBDA}" presName="iconRect"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Earth Globe Europe-Africa"/>
        </a:ext>
      </dgm:extLst>
    </dgm:pt>
    <dgm:pt modelId="{A90D2B98-2A02-4F0D-A74D-BA3B927ED0E9}" type="pres">
      <dgm:prSet presAssocID="{3429572F-C67C-4165-84D4-1C65303BBBDA}" presName="spaceRect" presStyleCnt="0"/>
      <dgm:spPr/>
    </dgm:pt>
    <dgm:pt modelId="{0F200CCB-35F3-45D9-B07C-DDF4B36B3DE5}" type="pres">
      <dgm:prSet presAssocID="{3429572F-C67C-4165-84D4-1C65303BBBDA}" presName="parTx" presStyleLbl="revTx" presStyleIdx="3" presStyleCnt="7">
        <dgm:presLayoutVars>
          <dgm:chMax val="0"/>
          <dgm:chPref val="0"/>
        </dgm:presLayoutVars>
      </dgm:prSet>
      <dgm:spPr/>
    </dgm:pt>
    <dgm:pt modelId="{8459DD65-4F6C-4CFA-BF44-DA98CC1B5649}" type="pres">
      <dgm:prSet presAssocID="{24584C2F-2318-4BC7-A651-D7FD51976245}" presName="sibTrans" presStyleCnt="0"/>
      <dgm:spPr/>
    </dgm:pt>
    <dgm:pt modelId="{6E1CB18C-BE52-49CC-AC8F-BEE0DA71376C}" type="pres">
      <dgm:prSet presAssocID="{392446FB-6E36-4B93-8E1B-34EEE5749C9E}" presName="compNode" presStyleCnt="0"/>
      <dgm:spPr/>
    </dgm:pt>
    <dgm:pt modelId="{3F72DCBE-0AFC-4479-BC3B-D878BFFA49B1}" type="pres">
      <dgm:prSet presAssocID="{392446FB-6E36-4B93-8E1B-34EEE5749C9E}" presName="bgRect" presStyleLbl="bgShp" presStyleIdx="4" presStyleCnt="7"/>
      <dgm:spPr/>
    </dgm:pt>
    <dgm:pt modelId="{444CB0E9-4990-4699-84F4-50FBCF0E1914}" type="pres">
      <dgm:prSet presAssocID="{392446FB-6E36-4B93-8E1B-34EEE5749C9E}" presName="iconRect"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Dişliler"/>
        </a:ext>
      </dgm:extLst>
    </dgm:pt>
    <dgm:pt modelId="{95AC0A46-B10E-43E6-8773-11F0AF61D962}" type="pres">
      <dgm:prSet presAssocID="{392446FB-6E36-4B93-8E1B-34EEE5749C9E}" presName="spaceRect" presStyleCnt="0"/>
      <dgm:spPr/>
    </dgm:pt>
    <dgm:pt modelId="{8E3D2FF3-E685-4411-B5BA-377ACBF1CFA7}" type="pres">
      <dgm:prSet presAssocID="{392446FB-6E36-4B93-8E1B-34EEE5749C9E}" presName="parTx" presStyleLbl="revTx" presStyleIdx="4" presStyleCnt="7">
        <dgm:presLayoutVars>
          <dgm:chMax val="0"/>
          <dgm:chPref val="0"/>
        </dgm:presLayoutVars>
      </dgm:prSet>
      <dgm:spPr/>
    </dgm:pt>
    <dgm:pt modelId="{84069C3C-BCF2-41CC-BA6F-0F651487D158}" type="pres">
      <dgm:prSet presAssocID="{B2424B5B-D618-4AAE-A22F-239C5F5F6ADC}" presName="sibTrans" presStyleCnt="0"/>
      <dgm:spPr/>
    </dgm:pt>
    <dgm:pt modelId="{05E369D6-3E81-40A8-9EFB-B76B84B5D723}" type="pres">
      <dgm:prSet presAssocID="{EF1C8DAE-8838-486A-BA27-B77BF4C48D63}" presName="compNode" presStyleCnt="0"/>
      <dgm:spPr/>
    </dgm:pt>
    <dgm:pt modelId="{0E232278-32C6-4C86-84F4-0C604C009580}" type="pres">
      <dgm:prSet presAssocID="{EF1C8DAE-8838-486A-BA27-B77BF4C48D63}" presName="bgRect" presStyleLbl="bgShp" presStyleIdx="5" presStyleCnt="7"/>
      <dgm:spPr/>
    </dgm:pt>
    <dgm:pt modelId="{2DAB8495-911E-45C1-A60B-ED144046E096}" type="pres">
      <dgm:prSet presAssocID="{EF1C8DAE-8838-486A-BA27-B77BF4C48D63}" presName="iconRect"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Gökkuşağı"/>
        </a:ext>
      </dgm:extLst>
    </dgm:pt>
    <dgm:pt modelId="{B53E7894-D2B8-445C-B85B-A442B9FBCFA6}" type="pres">
      <dgm:prSet presAssocID="{EF1C8DAE-8838-486A-BA27-B77BF4C48D63}" presName="spaceRect" presStyleCnt="0"/>
      <dgm:spPr/>
    </dgm:pt>
    <dgm:pt modelId="{B120E402-3E76-480D-91BB-1B0F01DFDDD3}" type="pres">
      <dgm:prSet presAssocID="{EF1C8DAE-8838-486A-BA27-B77BF4C48D63}" presName="parTx" presStyleLbl="revTx" presStyleIdx="5" presStyleCnt="7">
        <dgm:presLayoutVars>
          <dgm:chMax val="0"/>
          <dgm:chPref val="0"/>
        </dgm:presLayoutVars>
      </dgm:prSet>
      <dgm:spPr/>
    </dgm:pt>
    <dgm:pt modelId="{58528463-C5E2-41F2-A6BC-02BA943AE8C2}" type="pres">
      <dgm:prSet presAssocID="{F246B399-B47A-45DD-A2C7-9C436B206F91}" presName="sibTrans" presStyleCnt="0"/>
      <dgm:spPr/>
    </dgm:pt>
    <dgm:pt modelId="{0FED0AEF-0408-4C50-94E7-B00EB6C62B2A}" type="pres">
      <dgm:prSet presAssocID="{8B3D944D-E9C6-478D-BE0E-234AD4463893}" presName="compNode" presStyleCnt="0"/>
      <dgm:spPr/>
    </dgm:pt>
    <dgm:pt modelId="{EBA89175-29E5-4DC9-A424-CC5E324E2AEB}" type="pres">
      <dgm:prSet presAssocID="{8B3D944D-E9C6-478D-BE0E-234AD4463893}" presName="bgRect" presStyleLbl="bgShp" presStyleIdx="6" presStyleCnt="7"/>
      <dgm:spPr/>
    </dgm:pt>
    <dgm:pt modelId="{DAA7373E-6148-4FAC-9B00-A4B3D42AE718}" type="pres">
      <dgm:prSet presAssocID="{8B3D944D-E9C6-478D-BE0E-234AD4463893}" presName="iconRect"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a:noFill/>
        </a:ln>
      </dgm:spPr>
      <dgm:extLst>
        <a:ext uri="{E40237B7-FDA0-4F09-8148-C483321AD2D9}">
          <dgm14:cNvPr xmlns:dgm14="http://schemas.microsoft.com/office/drawing/2010/diagram" id="0" name="" descr="Scales of Justice"/>
        </a:ext>
      </dgm:extLst>
    </dgm:pt>
    <dgm:pt modelId="{384B4FA4-4F7F-4B32-BCCB-83D46AFCE754}" type="pres">
      <dgm:prSet presAssocID="{8B3D944D-E9C6-478D-BE0E-234AD4463893}" presName="spaceRect" presStyleCnt="0"/>
      <dgm:spPr/>
    </dgm:pt>
    <dgm:pt modelId="{B4670104-AF03-49D4-8D7B-31C02806F494}" type="pres">
      <dgm:prSet presAssocID="{8B3D944D-E9C6-478D-BE0E-234AD4463893}" presName="parTx" presStyleLbl="revTx" presStyleIdx="6" presStyleCnt="7">
        <dgm:presLayoutVars>
          <dgm:chMax val="0"/>
          <dgm:chPref val="0"/>
        </dgm:presLayoutVars>
      </dgm:prSet>
      <dgm:spPr/>
    </dgm:pt>
  </dgm:ptLst>
  <dgm:cxnLst>
    <dgm:cxn modelId="{4DA84210-CFDB-49E3-8C80-056CABD16720}" srcId="{3A89EC34-FBC8-4E6B-8247-CA1FC9A3005A}" destId="{3098F2D5-4FEB-48B9-85F1-496032F4BDAD}" srcOrd="1" destOrd="0" parTransId="{383B4949-8827-4F31-A225-AFA9C2E95155}" sibTransId="{A76FA18E-4484-414C-B666-1928910C6600}"/>
    <dgm:cxn modelId="{5483E520-458A-4EAB-BC49-39E80B383703}" srcId="{3A89EC34-FBC8-4E6B-8247-CA1FC9A3005A}" destId="{8B3D944D-E9C6-478D-BE0E-234AD4463893}" srcOrd="6" destOrd="0" parTransId="{B026FCD5-E760-447C-8C51-D9BE0483F529}" sibTransId="{9532798E-2FF9-4AF2-B5EC-A69995AB2CF1}"/>
    <dgm:cxn modelId="{67974A2A-9C20-42EB-BEF3-40EF19A926B8}" type="presOf" srcId="{392446FB-6E36-4B93-8E1B-34EEE5749C9E}" destId="{8E3D2FF3-E685-4411-B5BA-377ACBF1CFA7}" srcOrd="0" destOrd="0" presId="urn:microsoft.com/office/officeart/2018/2/layout/IconVerticalSolidList"/>
    <dgm:cxn modelId="{5B6FAC43-327D-4350-8D73-04EF692FB59F}" srcId="{3A89EC34-FBC8-4E6B-8247-CA1FC9A3005A}" destId="{6F0F2981-91DA-4A8B-BD82-B8D931B7BA66}" srcOrd="0" destOrd="0" parTransId="{E4260190-BB7C-4F2C-912C-359321EAC46B}" sibTransId="{E4A97096-77BB-4CBE-81C8-17C52680B053}"/>
    <dgm:cxn modelId="{177F4871-5CE5-413C-BFE9-BA0256152F0A}" type="presOf" srcId="{EF1C8DAE-8838-486A-BA27-B77BF4C48D63}" destId="{B120E402-3E76-480D-91BB-1B0F01DFDDD3}" srcOrd="0" destOrd="0" presId="urn:microsoft.com/office/officeart/2018/2/layout/IconVerticalSolidList"/>
    <dgm:cxn modelId="{F9508775-90D3-471E-B8DB-46D760F108AC}" srcId="{3A89EC34-FBC8-4E6B-8247-CA1FC9A3005A}" destId="{0EF58699-A629-4B23-BA7F-409897E26A06}" srcOrd="2" destOrd="0" parTransId="{9EFC88BA-2CC4-4AC3-82A6-35A7C1B94CCB}" sibTransId="{B995BE61-BE84-4153-9169-CDAD340062B0}"/>
    <dgm:cxn modelId="{B0ECD659-643D-49D2-ADCA-65E38CD1DF28}" srcId="{3A89EC34-FBC8-4E6B-8247-CA1FC9A3005A}" destId="{3429572F-C67C-4165-84D4-1C65303BBBDA}" srcOrd="3" destOrd="0" parTransId="{13B8BB19-1349-4710-A836-8986C0297294}" sibTransId="{24584C2F-2318-4BC7-A651-D7FD51976245}"/>
    <dgm:cxn modelId="{FCAA0686-89D9-4EF7-AE44-AA60385887F3}" type="presOf" srcId="{3A89EC34-FBC8-4E6B-8247-CA1FC9A3005A}" destId="{08A6B66E-C45A-45A8-B876-FC064F174909}" srcOrd="0" destOrd="0" presId="urn:microsoft.com/office/officeart/2018/2/layout/IconVerticalSolidList"/>
    <dgm:cxn modelId="{B1F4058D-18B0-4FE7-830A-F908B4E7D537}" type="presOf" srcId="{3429572F-C67C-4165-84D4-1C65303BBBDA}" destId="{0F200CCB-35F3-45D9-B07C-DDF4B36B3DE5}" srcOrd="0" destOrd="0" presId="urn:microsoft.com/office/officeart/2018/2/layout/IconVerticalSolidList"/>
    <dgm:cxn modelId="{5F24268E-41DF-4E86-904E-4D59EAE178B2}" type="presOf" srcId="{0EF58699-A629-4B23-BA7F-409897E26A06}" destId="{08BDAD3B-BBC2-4AEC-AF31-1632D9E4563E}" srcOrd="0" destOrd="0" presId="urn:microsoft.com/office/officeart/2018/2/layout/IconVerticalSolidList"/>
    <dgm:cxn modelId="{B7AB0F9B-F54C-480B-9CEC-72116BD4106F}" type="presOf" srcId="{6F0F2981-91DA-4A8B-BD82-B8D931B7BA66}" destId="{1EA9E545-C515-4BCF-BA2D-DFC36FBCD482}" srcOrd="0" destOrd="0" presId="urn:microsoft.com/office/officeart/2018/2/layout/IconVerticalSolidList"/>
    <dgm:cxn modelId="{A9C7FEA0-DEBA-479F-872F-C4B593AE76EC}" srcId="{3A89EC34-FBC8-4E6B-8247-CA1FC9A3005A}" destId="{392446FB-6E36-4B93-8E1B-34EEE5749C9E}" srcOrd="4" destOrd="0" parTransId="{5A81BE5F-FFD3-4C9B-A4DB-4D0687D2E72B}" sibTransId="{B2424B5B-D618-4AAE-A22F-239C5F5F6ADC}"/>
    <dgm:cxn modelId="{0BF802B1-3122-43AA-8C51-C9E6A4039F04}" type="presOf" srcId="{3098F2D5-4FEB-48B9-85F1-496032F4BDAD}" destId="{ECFFFB60-AD40-4FDD-8684-F555A497282E}" srcOrd="0" destOrd="0" presId="urn:microsoft.com/office/officeart/2018/2/layout/IconVerticalSolidList"/>
    <dgm:cxn modelId="{F8EBB7B5-AFB5-46E2-ADD1-E4B61D0B8777}" srcId="{3A89EC34-FBC8-4E6B-8247-CA1FC9A3005A}" destId="{EF1C8DAE-8838-486A-BA27-B77BF4C48D63}" srcOrd="5" destOrd="0" parTransId="{E2AF32B1-6519-4C9A-990C-C93401A653D3}" sibTransId="{F246B399-B47A-45DD-A2C7-9C436B206F91}"/>
    <dgm:cxn modelId="{8473A2C2-27E8-4532-AA64-26191BB6A44F}" type="presOf" srcId="{8B3D944D-E9C6-478D-BE0E-234AD4463893}" destId="{B4670104-AF03-49D4-8D7B-31C02806F494}" srcOrd="0" destOrd="0" presId="urn:microsoft.com/office/officeart/2018/2/layout/IconVerticalSolidList"/>
    <dgm:cxn modelId="{4A9AA9F6-47DD-49C0-BA12-7424354C4717}" type="presParOf" srcId="{08A6B66E-C45A-45A8-B876-FC064F174909}" destId="{9CCBCF0E-005F-4D60-AC36-ACAFE40E1B7C}" srcOrd="0" destOrd="0" presId="urn:microsoft.com/office/officeart/2018/2/layout/IconVerticalSolidList"/>
    <dgm:cxn modelId="{9A8E91FD-4E3D-4AD6-B487-88FF3CF1297B}" type="presParOf" srcId="{9CCBCF0E-005F-4D60-AC36-ACAFE40E1B7C}" destId="{B22A4328-761B-4EAE-9727-D8B896A20031}" srcOrd="0" destOrd="0" presId="urn:microsoft.com/office/officeart/2018/2/layout/IconVerticalSolidList"/>
    <dgm:cxn modelId="{C0D10C44-70AA-48CD-8120-A579240DC4C2}" type="presParOf" srcId="{9CCBCF0E-005F-4D60-AC36-ACAFE40E1B7C}" destId="{DC6407FB-8E87-4347-BBB2-AC54EE3B20D0}" srcOrd="1" destOrd="0" presId="urn:microsoft.com/office/officeart/2018/2/layout/IconVerticalSolidList"/>
    <dgm:cxn modelId="{91C41A5A-CCEE-4AE5-A329-7EBD5D46E739}" type="presParOf" srcId="{9CCBCF0E-005F-4D60-AC36-ACAFE40E1B7C}" destId="{48FDA3A6-1F1B-4D44-9E94-BECD0A59D361}" srcOrd="2" destOrd="0" presId="urn:microsoft.com/office/officeart/2018/2/layout/IconVerticalSolidList"/>
    <dgm:cxn modelId="{BE14BF0F-52F4-413D-BDE5-31F343277486}" type="presParOf" srcId="{9CCBCF0E-005F-4D60-AC36-ACAFE40E1B7C}" destId="{1EA9E545-C515-4BCF-BA2D-DFC36FBCD482}" srcOrd="3" destOrd="0" presId="urn:microsoft.com/office/officeart/2018/2/layout/IconVerticalSolidList"/>
    <dgm:cxn modelId="{83C2839B-3E99-4E25-9F6D-DFCDA0CE302D}" type="presParOf" srcId="{08A6B66E-C45A-45A8-B876-FC064F174909}" destId="{70DF14FA-35D4-476F-AF92-03FBF518A0DE}" srcOrd="1" destOrd="0" presId="urn:microsoft.com/office/officeart/2018/2/layout/IconVerticalSolidList"/>
    <dgm:cxn modelId="{C2436EC1-D245-4ECD-8F96-C4FBC3D3445E}" type="presParOf" srcId="{08A6B66E-C45A-45A8-B876-FC064F174909}" destId="{97B00648-CEEF-4E77-8A61-7C0897F259CE}" srcOrd="2" destOrd="0" presId="urn:microsoft.com/office/officeart/2018/2/layout/IconVerticalSolidList"/>
    <dgm:cxn modelId="{C69113D5-D10F-4812-A812-B19747ABA0A5}" type="presParOf" srcId="{97B00648-CEEF-4E77-8A61-7C0897F259CE}" destId="{371D3CAB-4360-4090-9846-0D6A46616F62}" srcOrd="0" destOrd="0" presId="urn:microsoft.com/office/officeart/2018/2/layout/IconVerticalSolidList"/>
    <dgm:cxn modelId="{36FF8586-CE8C-4A6C-A9FC-552D94B10EB1}" type="presParOf" srcId="{97B00648-CEEF-4E77-8A61-7C0897F259CE}" destId="{C8F02C9C-D5FD-4CE6-908F-BEFCC3FE00B8}" srcOrd="1" destOrd="0" presId="urn:microsoft.com/office/officeart/2018/2/layout/IconVerticalSolidList"/>
    <dgm:cxn modelId="{FF175AD9-15DC-4909-884F-D29784370137}" type="presParOf" srcId="{97B00648-CEEF-4E77-8A61-7C0897F259CE}" destId="{7561AEC0-3ECD-47B1-82EC-39DCF4A2A8A6}" srcOrd="2" destOrd="0" presId="urn:microsoft.com/office/officeart/2018/2/layout/IconVerticalSolidList"/>
    <dgm:cxn modelId="{45AB48F6-2C4D-4E91-879E-38BF7CC0ADBD}" type="presParOf" srcId="{97B00648-CEEF-4E77-8A61-7C0897F259CE}" destId="{ECFFFB60-AD40-4FDD-8684-F555A497282E}" srcOrd="3" destOrd="0" presId="urn:microsoft.com/office/officeart/2018/2/layout/IconVerticalSolidList"/>
    <dgm:cxn modelId="{61EF6BC4-1A6D-4FCF-8A92-D538F56D71D8}" type="presParOf" srcId="{08A6B66E-C45A-45A8-B876-FC064F174909}" destId="{37A38054-6DEB-4DBA-9E12-C5B6E3A0B9B5}" srcOrd="3" destOrd="0" presId="urn:microsoft.com/office/officeart/2018/2/layout/IconVerticalSolidList"/>
    <dgm:cxn modelId="{4FFAC1AC-6692-44FD-ABE1-02E8FD9A99E4}" type="presParOf" srcId="{08A6B66E-C45A-45A8-B876-FC064F174909}" destId="{E05A56A4-B90A-4EAF-88D3-A3704614BBC1}" srcOrd="4" destOrd="0" presId="urn:microsoft.com/office/officeart/2018/2/layout/IconVerticalSolidList"/>
    <dgm:cxn modelId="{3A1E51CD-8462-4ABB-919B-82CD6308E4FB}" type="presParOf" srcId="{E05A56A4-B90A-4EAF-88D3-A3704614BBC1}" destId="{6C61EE0D-4888-4D5B-9F52-BBBAA439887A}" srcOrd="0" destOrd="0" presId="urn:microsoft.com/office/officeart/2018/2/layout/IconVerticalSolidList"/>
    <dgm:cxn modelId="{22F445C7-C29D-4DCD-92E1-A6387FBFC5F5}" type="presParOf" srcId="{E05A56A4-B90A-4EAF-88D3-A3704614BBC1}" destId="{FA5362A2-CF6F-4AB6-8311-5B2E88292CA4}" srcOrd="1" destOrd="0" presId="urn:microsoft.com/office/officeart/2018/2/layout/IconVerticalSolidList"/>
    <dgm:cxn modelId="{C2585843-FD1D-4AF0-994D-29629E240990}" type="presParOf" srcId="{E05A56A4-B90A-4EAF-88D3-A3704614BBC1}" destId="{BDA2CBAD-2488-4DCE-B072-7FE437C6B44C}" srcOrd="2" destOrd="0" presId="urn:microsoft.com/office/officeart/2018/2/layout/IconVerticalSolidList"/>
    <dgm:cxn modelId="{283AAC88-DBA8-4395-8DFF-0004C2063039}" type="presParOf" srcId="{E05A56A4-B90A-4EAF-88D3-A3704614BBC1}" destId="{08BDAD3B-BBC2-4AEC-AF31-1632D9E4563E}" srcOrd="3" destOrd="0" presId="urn:microsoft.com/office/officeart/2018/2/layout/IconVerticalSolidList"/>
    <dgm:cxn modelId="{5CC1EA96-19F5-435D-9444-DA022BB5226B}" type="presParOf" srcId="{08A6B66E-C45A-45A8-B876-FC064F174909}" destId="{B8B8E6EE-AE26-482D-AC34-1479E0F7EC56}" srcOrd="5" destOrd="0" presId="urn:microsoft.com/office/officeart/2018/2/layout/IconVerticalSolidList"/>
    <dgm:cxn modelId="{26329CB4-039D-476B-8CEF-C640343B6652}" type="presParOf" srcId="{08A6B66E-C45A-45A8-B876-FC064F174909}" destId="{2D901D91-B5F8-4F8E-A710-11701DD3A399}" srcOrd="6" destOrd="0" presId="urn:microsoft.com/office/officeart/2018/2/layout/IconVerticalSolidList"/>
    <dgm:cxn modelId="{AEA119F2-A352-4C85-9149-6F2B9C2B9EE2}" type="presParOf" srcId="{2D901D91-B5F8-4F8E-A710-11701DD3A399}" destId="{5601B192-489A-4CCA-9651-5AE3D6646E1C}" srcOrd="0" destOrd="0" presId="urn:microsoft.com/office/officeart/2018/2/layout/IconVerticalSolidList"/>
    <dgm:cxn modelId="{5A8F84FD-4591-4555-9F25-1080C956100B}" type="presParOf" srcId="{2D901D91-B5F8-4F8E-A710-11701DD3A399}" destId="{306A8E12-B40C-40F6-9B7F-63584CAB44CC}" srcOrd="1" destOrd="0" presId="urn:microsoft.com/office/officeart/2018/2/layout/IconVerticalSolidList"/>
    <dgm:cxn modelId="{DF092703-2F6E-4482-84BF-CEF069CDBC1A}" type="presParOf" srcId="{2D901D91-B5F8-4F8E-A710-11701DD3A399}" destId="{A90D2B98-2A02-4F0D-A74D-BA3B927ED0E9}" srcOrd="2" destOrd="0" presId="urn:microsoft.com/office/officeart/2018/2/layout/IconVerticalSolidList"/>
    <dgm:cxn modelId="{D8BA89D7-8690-4E62-BC60-6C91FE71D246}" type="presParOf" srcId="{2D901D91-B5F8-4F8E-A710-11701DD3A399}" destId="{0F200CCB-35F3-45D9-B07C-DDF4B36B3DE5}" srcOrd="3" destOrd="0" presId="urn:microsoft.com/office/officeart/2018/2/layout/IconVerticalSolidList"/>
    <dgm:cxn modelId="{F785CEBA-6407-4C47-A5FF-9CFB77FD8D78}" type="presParOf" srcId="{08A6B66E-C45A-45A8-B876-FC064F174909}" destId="{8459DD65-4F6C-4CFA-BF44-DA98CC1B5649}" srcOrd="7" destOrd="0" presId="urn:microsoft.com/office/officeart/2018/2/layout/IconVerticalSolidList"/>
    <dgm:cxn modelId="{6F69009C-4D88-4468-A035-CEAEF5377FC1}" type="presParOf" srcId="{08A6B66E-C45A-45A8-B876-FC064F174909}" destId="{6E1CB18C-BE52-49CC-AC8F-BEE0DA71376C}" srcOrd="8" destOrd="0" presId="urn:microsoft.com/office/officeart/2018/2/layout/IconVerticalSolidList"/>
    <dgm:cxn modelId="{2C47D3CC-F0FE-40B9-8F36-5A781A05F6D3}" type="presParOf" srcId="{6E1CB18C-BE52-49CC-AC8F-BEE0DA71376C}" destId="{3F72DCBE-0AFC-4479-BC3B-D878BFFA49B1}" srcOrd="0" destOrd="0" presId="urn:microsoft.com/office/officeart/2018/2/layout/IconVerticalSolidList"/>
    <dgm:cxn modelId="{A438BD7A-F8DB-4D12-9393-BE44889325EA}" type="presParOf" srcId="{6E1CB18C-BE52-49CC-AC8F-BEE0DA71376C}" destId="{444CB0E9-4990-4699-84F4-50FBCF0E1914}" srcOrd="1" destOrd="0" presId="urn:microsoft.com/office/officeart/2018/2/layout/IconVerticalSolidList"/>
    <dgm:cxn modelId="{F246AEFC-E5AF-4F9F-BAC9-1F3112399D6C}" type="presParOf" srcId="{6E1CB18C-BE52-49CC-AC8F-BEE0DA71376C}" destId="{95AC0A46-B10E-43E6-8773-11F0AF61D962}" srcOrd="2" destOrd="0" presId="urn:microsoft.com/office/officeart/2018/2/layout/IconVerticalSolidList"/>
    <dgm:cxn modelId="{A3D61245-800D-4433-9591-ACC2DDCBC2E9}" type="presParOf" srcId="{6E1CB18C-BE52-49CC-AC8F-BEE0DA71376C}" destId="{8E3D2FF3-E685-4411-B5BA-377ACBF1CFA7}" srcOrd="3" destOrd="0" presId="urn:microsoft.com/office/officeart/2018/2/layout/IconVerticalSolidList"/>
    <dgm:cxn modelId="{FDDD0BF6-B7C1-487D-94BB-EFCAC4F657B2}" type="presParOf" srcId="{08A6B66E-C45A-45A8-B876-FC064F174909}" destId="{84069C3C-BCF2-41CC-BA6F-0F651487D158}" srcOrd="9" destOrd="0" presId="urn:microsoft.com/office/officeart/2018/2/layout/IconVerticalSolidList"/>
    <dgm:cxn modelId="{5B486EA9-09D8-4F67-9A8E-2CAE44198C49}" type="presParOf" srcId="{08A6B66E-C45A-45A8-B876-FC064F174909}" destId="{05E369D6-3E81-40A8-9EFB-B76B84B5D723}" srcOrd="10" destOrd="0" presId="urn:microsoft.com/office/officeart/2018/2/layout/IconVerticalSolidList"/>
    <dgm:cxn modelId="{98AFB57B-11CD-4CB6-82F5-B172527B14DC}" type="presParOf" srcId="{05E369D6-3E81-40A8-9EFB-B76B84B5D723}" destId="{0E232278-32C6-4C86-84F4-0C604C009580}" srcOrd="0" destOrd="0" presId="urn:microsoft.com/office/officeart/2018/2/layout/IconVerticalSolidList"/>
    <dgm:cxn modelId="{CBE2EE68-A8FA-41FD-8488-F8EAE81BE79A}" type="presParOf" srcId="{05E369D6-3E81-40A8-9EFB-B76B84B5D723}" destId="{2DAB8495-911E-45C1-A60B-ED144046E096}" srcOrd="1" destOrd="0" presId="urn:microsoft.com/office/officeart/2018/2/layout/IconVerticalSolidList"/>
    <dgm:cxn modelId="{405EAF29-2EA1-4271-989F-5D2A74EDF004}" type="presParOf" srcId="{05E369D6-3E81-40A8-9EFB-B76B84B5D723}" destId="{B53E7894-D2B8-445C-B85B-A442B9FBCFA6}" srcOrd="2" destOrd="0" presId="urn:microsoft.com/office/officeart/2018/2/layout/IconVerticalSolidList"/>
    <dgm:cxn modelId="{B9D3E650-094E-43E9-A8C5-4032B8E70084}" type="presParOf" srcId="{05E369D6-3E81-40A8-9EFB-B76B84B5D723}" destId="{B120E402-3E76-480D-91BB-1B0F01DFDDD3}" srcOrd="3" destOrd="0" presId="urn:microsoft.com/office/officeart/2018/2/layout/IconVerticalSolidList"/>
    <dgm:cxn modelId="{27A3FE83-DBD4-43CA-84E8-029DF8476AB6}" type="presParOf" srcId="{08A6B66E-C45A-45A8-B876-FC064F174909}" destId="{58528463-C5E2-41F2-A6BC-02BA943AE8C2}" srcOrd="11" destOrd="0" presId="urn:microsoft.com/office/officeart/2018/2/layout/IconVerticalSolidList"/>
    <dgm:cxn modelId="{D26D47EB-A21A-4CFF-B3EB-970A6BCF7A55}" type="presParOf" srcId="{08A6B66E-C45A-45A8-B876-FC064F174909}" destId="{0FED0AEF-0408-4C50-94E7-B00EB6C62B2A}" srcOrd="12" destOrd="0" presId="urn:microsoft.com/office/officeart/2018/2/layout/IconVerticalSolidList"/>
    <dgm:cxn modelId="{A96D997C-F108-4021-81E5-25729D67DCF7}" type="presParOf" srcId="{0FED0AEF-0408-4C50-94E7-B00EB6C62B2A}" destId="{EBA89175-29E5-4DC9-A424-CC5E324E2AEB}" srcOrd="0" destOrd="0" presId="urn:microsoft.com/office/officeart/2018/2/layout/IconVerticalSolidList"/>
    <dgm:cxn modelId="{67ED6CA0-9AB8-455E-9941-2FD0BA0F89C1}" type="presParOf" srcId="{0FED0AEF-0408-4C50-94E7-B00EB6C62B2A}" destId="{DAA7373E-6148-4FAC-9B00-A4B3D42AE718}" srcOrd="1" destOrd="0" presId="urn:microsoft.com/office/officeart/2018/2/layout/IconVerticalSolidList"/>
    <dgm:cxn modelId="{925F4242-722E-4538-B4A8-7A41B808D7FC}" type="presParOf" srcId="{0FED0AEF-0408-4C50-94E7-B00EB6C62B2A}" destId="{384B4FA4-4F7F-4B32-BCCB-83D46AFCE754}" srcOrd="2" destOrd="0" presId="urn:microsoft.com/office/officeart/2018/2/layout/IconVerticalSolidList"/>
    <dgm:cxn modelId="{A8EC4A9D-BB81-4219-B205-0A9FCD90B808}" type="presParOf" srcId="{0FED0AEF-0408-4C50-94E7-B00EB6C62B2A}" destId="{B4670104-AF03-49D4-8D7B-31C02806F49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EF6714-4FFB-4465-8C9B-0740093681E9}">
      <dsp:nvSpPr>
        <dsp:cNvPr id="0" name=""/>
        <dsp:cNvSpPr/>
      </dsp:nvSpPr>
      <dsp:spPr>
        <a:xfrm>
          <a:off x="0" y="66389"/>
          <a:ext cx="10629899" cy="608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kern="1200"/>
            <a:t>1.Saha Görevlileri hangi mevzuatla çalışıyor?</a:t>
          </a:r>
          <a:endParaRPr lang="en-US" sz="2600" kern="1200"/>
        </a:p>
      </dsp:txBody>
      <dsp:txXfrm>
        <a:off x="29700" y="96089"/>
        <a:ext cx="10570499" cy="549000"/>
      </dsp:txXfrm>
    </dsp:sp>
    <dsp:sp modelId="{10750CA2-2333-441C-90A6-5449E41FAB19}">
      <dsp:nvSpPr>
        <dsp:cNvPr id="0" name=""/>
        <dsp:cNvSpPr/>
      </dsp:nvSpPr>
      <dsp:spPr>
        <a:xfrm>
          <a:off x="0" y="749669"/>
          <a:ext cx="10629899" cy="608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kern="1200"/>
            <a:t>2.Saha görevlilerini kim talep ediyor?</a:t>
          </a:r>
          <a:endParaRPr lang="en-US" sz="2600" kern="1200"/>
        </a:p>
      </dsp:txBody>
      <dsp:txXfrm>
        <a:off x="29700" y="779369"/>
        <a:ext cx="10570499" cy="549000"/>
      </dsp:txXfrm>
    </dsp:sp>
    <dsp:sp modelId="{570D3DD2-7985-4975-A6F2-9CE7661F0947}">
      <dsp:nvSpPr>
        <dsp:cNvPr id="0" name=""/>
        <dsp:cNvSpPr/>
      </dsp:nvSpPr>
      <dsp:spPr>
        <a:xfrm>
          <a:off x="0" y="1432949"/>
          <a:ext cx="10629899" cy="608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kern="1200"/>
            <a:t>3.Saha görevlileri nasıl yetiştiriliyor?</a:t>
          </a:r>
          <a:endParaRPr lang="en-US" sz="2600" kern="1200"/>
        </a:p>
      </dsp:txBody>
      <dsp:txXfrm>
        <a:off x="29700" y="1462649"/>
        <a:ext cx="10570499" cy="549000"/>
      </dsp:txXfrm>
    </dsp:sp>
    <dsp:sp modelId="{E87643F7-7DB5-4E14-9AAC-756660D803ED}">
      <dsp:nvSpPr>
        <dsp:cNvPr id="0" name=""/>
        <dsp:cNvSpPr/>
      </dsp:nvSpPr>
      <dsp:spPr>
        <a:xfrm>
          <a:off x="0" y="2116229"/>
          <a:ext cx="10629899" cy="608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kern="1200"/>
            <a:t>4.Saha görevlileri görevlendirildikleri kurumlarda hangi ünvanlı çalışıyor?</a:t>
          </a:r>
          <a:endParaRPr lang="en-US" sz="2600" kern="1200"/>
        </a:p>
      </dsp:txBody>
      <dsp:txXfrm>
        <a:off x="29700" y="2145929"/>
        <a:ext cx="10570499" cy="549000"/>
      </dsp:txXfrm>
    </dsp:sp>
    <dsp:sp modelId="{3DCDF1E5-F791-4F8D-BB3C-A20DC0DEEF36}">
      <dsp:nvSpPr>
        <dsp:cNvPr id="0" name=""/>
        <dsp:cNvSpPr/>
      </dsp:nvSpPr>
      <dsp:spPr>
        <a:xfrm>
          <a:off x="0" y="2799509"/>
          <a:ext cx="10629899" cy="608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kern="1200"/>
            <a:t>5.Saha görevlilerinin özlük haklarını kim takip ediyor?</a:t>
          </a:r>
          <a:endParaRPr lang="en-US" sz="2600" kern="1200"/>
        </a:p>
      </dsp:txBody>
      <dsp:txXfrm>
        <a:off x="29700" y="2829209"/>
        <a:ext cx="10570499" cy="549000"/>
      </dsp:txXfrm>
    </dsp:sp>
    <dsp:sp modelId="{94DE383A-20FF-4116-9D19-6036CCDF5338}">
      <dsp:nvSpPr>
        <dsp:cNvPr id="0" name=""/>
        <dsp:cNvSpPr/>
      </dsp:nvSpPr>
      <dsp:spPr>
        <a:xfrm>
          <a:off x="0" y="3482789"/>
          <a:ext cx="10629899" cy="608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kern="1200"/>
            <a:t>6.Saha görevlilerinin rol ve görevleri nelerdir?</a:t>
          </a:r>
          <a:endParaRPr lang="en-US" sz="2600" kern="1200"/>
        </a:p>
      </dsp:txBody>
      <dsp:txXfrm>
        <a:off x="29700" y="3512489"/>
        <a:ext cx="10570499" cy="549000"/>
      </dsp:txXfrm>
    </dsp:sp>
    <dsp:sp modelId="{D624343E-145F-408C-ACDF-2B381BD32033}">
      <dsp:nvSpPr>
        <dsp:cNvPr id="0" name=""/>
        <dsp:cNvSpPr/>
      </dsp:nvSpPr>
      <dsp:spPr>
        <a:xfrm>
          <a:off x="0" y="4166069"/>
          <a:ext cx="10629899" cy="608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kern="1200"/>
            <a:t>7.Saha görevlileri sahada ne gibi sorunlar yaşıyor?</a:t>
          </a:r>
          <a:endParaRPr lang="en-US" sz="2600" kern="1200"/>
        </a:p>
      </dsp:txBody>
      <dsp:txXfrm>
        <a:off x="29700" y="4195769"/>
        <a:ext cx="10570499" cy="549000"/>
      </dsp:txXfrm>
    </dsp:sp>
    <dsp:sp modelId="{E2A50BF9-8E21-41C0-8AAF-2ED152CADB35}">
      <dsp:nvSpPr>
        <dsp:cNvPr id="0" name=""/>
        <dsp:cNvSpPr/>
      </dsp:nvSpPr>
      <dsp:spPr>
        <a:xfrm>
          <a:off x="0" y="4849349"/>
          <a:ext cx="10629899" cy="608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kern="1200"/>
            <a:t>8.Çözüm önerileri nelerdir?</a:t>
          </a:r>
          <a:endParaRPr lang="en-US" sz="2600" kern="1200"/>
        </a:p>
      </dsp:txBody>
      <dsp:txXfrm>
        <a:off x="29700" y="4879049"/>
        <a:ext cx="10570499" cy="549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BDC494-4FCD-4E4E-A2AA-35B842BF0B6B}">
      <dsp:nvSpPr>
        <dsp:cNvPr id="0" name=""/>
        <dsp:cNvSpPr/>
      </dsp:nvSpPr>
      <dsp:spPr>
        <a:xfrm>
          <a:off x="0" y="0"/>
          <a:ext cx="8793480" cy="129613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b="1" kern="1200" dirty="0"/>
            <a:t>Klinik Araştırmalar Hakkında Yönetmelik</a:t>
          </a:r>
          <a:endParaRPr lang="tr-TR" sz="2000" kern="1200" dirty="0"/>
        </a:p>
        <a:p>
          <a:pPr marL="0" lvl="0" indent="0" algn="l" defTabSz="889000">
            <a:lnSpc>
              <a:spcPct val="90000"/>
            </a:lnSpc>
            <a:spcBef>
              <a:spcPct val="0"/>
            </a:spcBef>
            <a:spcAft>
              <a:spcPct val="35000"/>
            </a:spcAft>
            <a:buNone/>
          </a:pPr>
          <a:r>
            <a:rPr lang="tr-TR" sz="1600" kern="1200" dirty="0"/>
            <a:t>Türkiye'de klinik araştırmaların yürütülmesi için belirlenen resmi kuralları içerir. Bu yönetmelik, klinik araştırmaların tasarımı, izni, yürütülmesi, raporlanması ve denetimi gibi konuları kapsar.</a:t>
          </a:r>
          <a:endParaRPr lang="en-US" sz="1600" kern="1200" dirty="0"/>
        </a:p>
      </dsp:txBody>
      <dsp:txXfrm>
        <a:off x="37962" y="37962"/>
        <a:ext cx="7285331" cy="1220207"/>
      </dsp:txXfrm>
    </dsp:sp>
    <dsp:sp modelId="{1499BDC1-C158-4DBA-9D93-8F2BC3665401}">
      <dsp:nvSpPr>
        <dsp:cNvPr id="0" name=""/>
        <dsp:cNvSpPr/>
      </dsp:nvSpPr>
      <dsp:spPr>
        <a:xfrm>
          <a:off x="736453" y="1531791"/>
          <a:ext cx="8793480" cy="1296131"/>
        </a:xfrm>
        <a:prstGeom prst="roundRect">
          <a:avLst>
            <a:gd name="adj" fmla="val 10000"/>
          </a:avLst>
        </a:prstGeom>
        <a:solidFill>
          <a:schemeClr val="accent2">
            <a:hueOff val="999888"/>
            <a:satOff val="-3416"/>
            <a:lumOff val="-359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b="1" kern="1200" dirty="0"/>
            <a:t>İyi Klinik Uygulama (ICH-GCP) Kılavuzu</a:t>
          </a:r>
        </a:p>
        <a:p>
          <a:pPr marL="0" lvl="0" indent="0" algn="l" defTabSz="889000">
            <a:lnSpc>
              <a:spcPct val="90000"/>
            </a:lnSpc>
            <a:spcBef>
              <a:spcPct val="0"/>
            </a:spcBef>
            <a:spcAft>
              <a:spcPct val="35000"/>
            </a:spcAft>
            <a:buNone/>
          </a:pPr>
          <a:r>
            <a:rPr lang="tr-TR" sz="1600" kern="1200" dirty="0"/>
            <a:t>Uluslararası standartlara uygun olarak klinik araştırmaların yürütülmesini sağlamak için kullanılan bir kılavuzdur. Türkiye'de klinik araştırmaların yürütülmesinde bu kılavuz önemli bir referans olarak kabul edilir.</a:t>
          </a:r>
          <a:endParaRPr lang="en-US" sz="1600" kern="1200" dirty="0"/>
        </a:p>
      </dsp:txBody>
      <dsp:txXfrm>
        <a:off x="774415" y="1569753"/>
        <a:ext cx="7138616" cy="1220207"/>
      </dsp:txXfrm>
    </dsp:sp>
    <dsp:sp modelId="{38D89BC2-2285-4920-8208-3F9F0223FDA7}">
      <dsp:nvSpPr>
        <dsp:cNvPr id="0" name=""/>
        <dsp:cNvSpPr/>
      </dsp:nvSpPr>
      <dsp:spPr>
        <a:xfrm>
          <a:off x="1461916" y="3063582"/>
          <a:ext cx="8793480" cy="1296131"/>
        </a:xfrm>
        <a:prstGeom prst="roundRect">
          <a:avLst>
            <a:gd name="adj" fmla="val 10000"/>
          </a:avLst>
        </a:prstGeom>
        <a:solidFill>
          <a:schemeClr val="accent2">
            <a:hueOff val="1999777"/>
            <a:satOff val="-6832"/>
            <a:lumOff val="-718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b="1" kern="1200" dirty="0"/>
            <a:t>İnsan Kaynakları için İyi Klinik Uygulama Kılavuzu</a:t>
          </a:r>
        </a:p>
        <a:p>
          <a:pPr marL="0" lvl="0" indent="0" algn="l" defTabSz="889000">
            <a:lnSpc>
              <a:spcPct val="90000"/>
            </a:lnSpc>
            <a:spcBef>
              <a:spcPct val="0"/>
            </a:spcBef>
            <a:spcAft>
              <a:spcPct val="35000"/>
            </a:spcAft>
            <a:buNone/>
          </a:pPr>
          <a:r>
            <a:rPr lang="tr-TR" sz="1600" kern="1200" dirty="0"/>
            <a:t>Klinik araştırmalarda çalışan personelin niteliklerini ve eğitimini belirlemek için kullanılan kılavuzdur.</a:t>
          </a:r>
          <a:endParaRPr lang="en-US" sz="1600" kern="1200" dirty="0"/>
        </a:p>
      </dsp:txBody>
      <dsp:txXfrm>
        <a:off x="1499878" y="3101544"/>
        <a:ext cx="7149608" cy="1220207"/>
      </dsp:txXfrm>
    </dsp:sp>
    <dsp:sp modelId="{8AEE5128-A591-492A-89B2-3E55A304E147}">
      <dsp:nvSpPr>
        <dsp:cNvPr id="0" name=""/>
        <dsp:cNvSpPr/>
      </dsp:nvSpPr>
      <dsp:spPr>
        <a:xfrm>
          <a:off x="2198370" y="4595373"/>
          <a:ext cx="8793480" cy="1296131"/>
        </a:xfrm>
        <a:prstGeom prst="roundRect">
          <a:avLst>
            <a:gd name="adj" fmla="val 10000"/>
          </a:avLst>
        </a:prstGeom>
        <a:solidFill>
          <a:schemeClr val="accent2">
            <a:hueOff val="2999665"/>
            <a:satOff val="-10248"/>
            <a:lumOff val="-107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just" defTabSz="622300">
            <a:lnSpc>
              <a:spcPct val="90000"/>
            </a:lnSpc>
            <a:spcBef>
              <a:spcPct val="0"/>
            </a:spcBef>
            <a:spcAft>
              <a:spcPct val="35000"/>
            </a:spcAft>
            <a:buNone/>
          </a:pPr>
          <a:r>
            <a:rPr lang="tr-TR" sz="1400" kern="1200" dirty="0"/>
            <a:t>Türkiye'de klinik araştırmaların yürütülmesi ve saha görevlilerinin faaliyetleri bu mevzuatlara uygun olarak gerçekleştirilmelidir. Ayrıca, Türkiye'de klinik araştırmaları denetleyen ve izin veren resmi bir kurum olan Türkiye İlaç ve Tıbbi Cihaz Kurumu (TİTCK) da ilgili mevzuatın uygulanmasını denetler. Bu nedenle, saha görevlilerinin çalışmalarını yürütürken ilgili mevzuatı dikkate almaları ve bu kurallara uygun hareket etmeleri önemlidir.</a:t>
          </a:r>
          <a:endParaRPr lang="en-US" sz="1400" kern="1200" dirty="0"/>
        </a:p>
      </dsp:txBody>
      <dsp:txXfrm>
        <a:off x="2236332" y="4633335"/>
        <a:ext cx="7138616" cy="1220207"/>
      </dsp:txXfrm>
    </dsp:sp>
    <dsp:sp modelId="{77039622-7E1C-4DFB-B6A1-C86E289090DB}">
      <dsp:nvSpPr>
        <dsp:cNvPr id="0" name=""/>
        <dsp:cNvSpPr/>
      </dsp:nvSpPr>
      <dsp:spPr>
        <a:xfrm>
          <a:off x="7950994" y="992718"/>
          <a:ext cx="842485" cy="842485"/>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8140553" y="992718"/>
        <a:ext cx="463367" cy="633970"/>
      </dsp:txXfrm>
    </dsp:sp>
    <dsp:sp modelId="{B7B42909-72F1-4A3A-B201-4CB656AAD149}">
      <dsp:nvSpPr>
        <dsp:cNvPr id="0" name=""/>
        <dsp:cNvSpPr/>
      </dsp:nvSpPr>
      <dsp:spPr>
        <a:xfrm>
          <a:off x="8687448" y="2524509"/>
          <a:ext cx="842485" cy="842485"/>
        </a:xfrm>
        <a:prstGeom prst="downArrow">
          <a:avLst>
            <a:gd name="adj1" fmla="val 55000"/>
            <a:gd name="adj2" fmla="val 45000"/>
          </a:avLst>
        </a:prstGeom>
        <a:solidFill>
          <a:schemeClr val="accent2">
            <a:tint val="40000"/>
            <a:alpha val="90000"/>
            <a:hueOff val="1357221"/>
            <a:satOff val="-17475"/>
            <a:lumOff val="-1582"/>
            <a:alphaOff val="0"/>
          </a:schemeClr>
        </a:solidFill>
        <a:ln w="12700" cap="flat" cmpd="sng" algn="ctr">
          <a:solidFill>
            <a:schemeClr val="accent2">
              <a:tint val="40000"/>
              <a:alpha val="90000"/>
              <a:hueOff val="1357221"/>
              <a:satOff val="-17475"/>
              <a:lumOff val="-1582"/>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8877007" y="2524509"/>
        <a:ext cx="463367" cy="633970"/>
      </dsp:txXfrm>
    </dsp:sp>
    <dsp:sp modelId="{67E04AB8-A697-4F05-99AE-39C2DB247405}">
      <dsp:nvSpPr>
        <dsp:cNvPr id="0" name=""/>
        <dsp:cNvSpPr/>
      </dsp:nvSpPr>
      <dsp:spPr>
        <a:xfrm>
          <a:off x="9412910" y="4056301"/>
          <a:ext cx="842485" cy="842485"/>
        </a:xfrm>
        <a:prstGeom prst="downArrow">
          <a:avLst>
            <a:gd name="adj1" fmla="val 55000"/>
            <a:gd name="adj2" fmla="val 45000"/>
          </a:avLst>
        </a:prstGeom>
        <a:solidFill>
          <a:schemeClr val="accent2">
            <a:tint val="40000"/>
            <a:alpha val="90000"/>
            <a:hueOff val="2714442"/>
            <a:satOff val="-34951"/>
            <a:lumOff val="-3164"/>
            <a:alphaOff val="0"/>
          </a:schemeClr>
        </a:solidFill>
        <a:ln w="12700" cap="flat" cmpd="sng" algn="ctr">
          <a:solidFill>
            <a:schemeClr val="accent2">
              <a:tint val="40000"/>
              <a:alpha val="90000"/>
              <a:hueOff val="2714442"/>
              <a:satOff val="-34951"/>
              <a:lumOff val="-316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endParaRPr lang="en-US" sz="4000" kern="1200"/>
        </a:p>
      </dsp:txBody>
      <dsp:txXfrm>
        <a:off x="9602469" y="4056301"/>
        <a:ext cx="463367" cy="6339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B35876-94E9-4082-A5D3-5CD4B21ED6D2}">
      <dsp:nvSpPr>
        <dsp:cNvPr id="0" name=""/>
        <dsp:cNvSpPr/>
      </dsp:nvSpPr>
      <dsp:spPr>
        <a:xfrm>
          <a:off x="0" y="148949"/>
          <a:ext cx="10629899" cy="224347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0" i="0" kern="1200" dirty="0"/>
            <a:t>Klinik araştırma saha görevlisi (klinik araştırma saha koordinatörü) </a:t>
          </a:r>
          <a:endParaRPr lang="tr-TR" sz="1800" b="0" i="0" kern="1200" dirty="0"/>
        </a:p>
        <a:p>
          <a:pPr marL="0" lvl="0" indent="0" algn="l" defTabSz="1066800">
            <a:lnSpc>
              <a:spcPct val="90000"/>
            </a:lnSpc>
            <a:spcBef>
              <a:spcPct val="0"/>
            </a:spcBef>
            <a:spcAft>
              <a:spcPct val="35000"/>
            </a:spcAft>
            <a:buNone/>
          </a:pPr>
          <a:r>
            <a:rPr lang="tr-TR" sz="1600" b="0" i="0" kern="1200" dirty="0"/>
            <a:t>Sorumlu araştırmacının gözetimi ve denetimi altında araştırma yerinde çalışmak üzere, tercihen sağlık bilimleri ile ilgili ve fen fakülteleri, asgari olarak lisans mezunu olmak kaydıyla, araştırmayla ilgili kritik yöntemlerin uygulanması veya araştırmayla ilgili sorumlu araştırmacı tarafından belirlenen yetkiler da ilinde görevlendirilen yardımcı klinik araştırma personelini ifade eder. </a:t>
          </a:r>
        </a:p>
        <a:p>
          <a:pPr marL="0" lvl="0" indent="0" algn="l" defTabSz="1066800">
            <a:lnSpc>
              <a:spcPct val="90000"/>
            </a:lnSpc>
            <a:spcBef>
              <a:spcPct val="0"/>
            </a:spcBef>
            <a:spcAft>
              <a:spcPct val="35000"/>
            </a:spcAft>
            <a:buNone/>
          </a:pPr>
          <a:r>
            <a:rPr lang="tr-TR" sz="1600" kern="1200" dirty="0"/>
            <a:t>(BEŞERİ TIBBİ ÜRÜNLERİN KLİNİK ARAŞTIRMALARI HAKKINDA YÖNETMELİK 27.05.2023 Resmî Gazete Sayısı: 32203)</a:t>
          </a:r>
          <a:endParaRPr lang="en-US" sz="1600" kern="1200" dirty="0"/>
        </a:p>
      </dsp:txBody>
      <dsp:txXfrm>
        <a:off x="109517" y="258466"/>
        <a:ext cx="10410865" cy="2024441"/>
      </dsp:txXfrm>
    </dsp:sp>
    <dsp:sp modelId="{B5B2E8B2-5156-4192-846A-E16B37B8BC75}">
      <dsp:nvSpPr>
        <dsp:cNvPr id="0" name=""/>
        <dsp:cNvSpPr/>
      </dsp:nvSpPr>
      <dsp:spPr>
        <a:xfrm>
          <a:off x="0" y="2579624"/>
          <a:ext cx="10629899" cy="2243475"/>
        </a:xfrm>
        <a:prstGeom prst="roundRect">
          <a:avLst/>
        </a:prstGeom>
        <a:solidFill>
          <a:schemeClr val="accent5">
            <a:hueOff val="1496955"/>
            <a:satOff val="674"/>
            <a:lumOff val="-70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tr-TR" sz="2300" kern="1200" dirty="0"/>
            <a:t>Saha Görevlisi</a:t>
          </a:r>
          <a:endParaRPr lang="tr-TR" sz="1800" kern="1200" dirty="0"/>
        </a:p>
        <a:p>
          <a:pPr marL="0" lvl="0" indent="0" algn="l" defTabSz="1022350">
            <a:lnSpc>
              <a:spcPct val="90000"/>
            </a:lnSpc>
            <a:spcBef>
              <a:spcPct val="0"/>
            </a:spcBef>
            <a:spcAft>
              <a:spcPct val="35000"/>
            </a:spcAft>
            <a:buNone/>
          </a:pPr>
          <a:r>
            <a:rPr lang="tr-TR" sz="1800" kern="1200" dirty="0"/>
            <a:t> Araştırma dosyalarının düzenlenmesi, gönüllülerin vizitelere hazırlanması gibi araştırma prosedürlerinin yürütülmesi işlerinin yerine getirilmesi için araştırma merkezinde sorumlu araştırmacı talebi doğrultusunda destekleyiciden bağımsız olarak görevlendirilmiş nitelikli kişilerdir. </a:t>
          </a:r>
        </a:p>
        <a:p>
          <a:pPr marL="0" lvl="0" indent="0" algn="l" defTabSz="1022350">
            <a:lnSpc>
              <a:spcPct val="90000"/>
            </a:lnSpc>
            <a:spcBef>
              <a:spcPct val="0"/>
            </a:spcBef>
            <a:spcAft>
              <a:spcPct val="35000"/>
            </a:spcAft>
            <a:buNone/>
          </a:pPr>
          <a:r>
            <a:rPr lang="tr-TR" sz="1800" kern="1200" dirty="0"/>
            <a:t>(İYİ KLİNİK UYGULAMALARI KILAVUZU)</a:t>
          </a:r>
          <a:endParaRPr lang="en-US" sz="1800" kern="1200" dirty="0"/>
        </a:p>
      </dsp:txBody>
      <dsp:txXfrm>
        <a:off x="109517" y="2689141"/>
        <a:ext cx="10410865" cy="20244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6DE80C-829C-442F-9EF0-CBBB50AFB50A}">
      <dsp:nvSpPr>
        <dsp:cNvPr id="0" name=""/>
        <dsp:cNvSpPr/>
      </dsp:nvSpPr>
      <dsp:spPr>
        <a:xfrm>
          <a:off x="0" y="4408"/>
          <a:ext cx="10787277" cy="9390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DFC3A79-8D38-460C-81E9-247026D9240E}">
      <dsp:nvSpPr>
        <dsp:cNvPr id="0" name=""/>
        <dsp:cNvSpPr/>
      </dsp:nvSpPr>
      <dsp:spPr>
        <a:xfrm>
          <a:off x="284077" y="215706"/>
          <a:ext cx="516504" cy="51650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3449904-57E9-4B04-AEF4-02C9ED40FAA1}">
      <dsp:nvSpPr>
        <dsp:cNvPr id="0" name=""/>
        <dsp:cNvSpPr/>
      </dsp:nvSpPr>
      <dsp:spPr>
        <a:xfrm>
          <a:off x="1084660" y="4408"/>
          <a:ext cx="9702616" cy="939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388" tIns="99388" rIns="99388" bIns="99388" numCol="1" spcCol="1270" anchor="ctr" anchorCtr="0">
          <a:noAutofit/>
        </a:bodyPr>
        <a:lstStyle/>
        <a:p>
          <a:pPr marL="0" lvl="0" indent="0" algn="l" defTabSz="622300">
            <a:lnSpc>
              <a:spcPct val="90000"/>
            </a:lnSpc>
            <a:spcBef>
              <a:spcPct val="0"/>
            </a:spcBef>
            <a:spcAft>
              <a:spcPct val="35000"/>
            </a:spcAft>
            <a:buNone/>
          </a:pPr>
          <a:r>
            <a:rPr lang="tr-TR" sz="1400" b="1" i="0" kern="1200" dirty="0"/>
            <a:t>İlaç Firmaları</a:t>
          </a:r>
        </a:p>
        <a:p>
          <a:pPr marL="0" lvl="0" indent="0" algn="l" defTabSz="622300">
            <a:lnSpc>
              <a:spcPct val="90000"/>
            </a:lnSpc>
            <a:spcBef>
              <a:spcPct val="0"/>
            </a:spcBef>
            <a:spcAft>
              <a:spcPct val="35000"/>
            </a:spcAft>
            <a:buNone/>
          </a:pPr>
          <a:r>
            <a:rPr lang="tr-TR" sz="1400" b="0" i="0" kern="1200" dirty="0"/>
            <a:t>Yeni ilaçların geliştirilmesi ve onaylanması için klinik araştırmalar yapan ilaç firmaları, saha görevlilerine ihtiyaç duyarlar. Bu görevliler, klinik çalışmaların saha aşamalarını yönetir, veri toplar ve katılımcıları izler.</a:t>
          </a:r>
          <a:endParaRPr lang="en-US" sz="1400" kern="1200" dirty="0"/>
        </a:p>
      </dsp:txBody>
      <dsp:txXfrm>
        <a:off x="1084660" y="4408"/>
        <a:ext cx="9702616" cy="939099"/>
      </dsp:txXfrm>
    </dsp:sp>
    <dsp:sp modelId="{809AC2BD-2D85-4CFA-A3B1-B64CE071156B}">
      <dsp:nvSpPr>
        <dsp:cNvPr id="0" name=""/>
        <dsp:cNvSpPr/>
      </dsp:nvSpPr>
      <dsp:spPr>
        <a:xfrm>
          <a:off x="0" y="1178283"/>
          <a:ext cx="10787277" cy="9390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1FF5AD9-37E8-4278-B44D-830739E925D5}">
      <dsp:nvSpPr>
        <dsp:cNvPr id="0" name=""/>
        <dsp:cNvSpPr/>
      </dsp:nvSpPr>
      <dsp:spPr>
        <a:xfrm>
          <a:off x="284077" y="1389581"/>
          <a:ext cx="516504" cy="51650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95DC5D-C46D-444F-95A0-21B6BE1ACDCB}">
      <dsp:nvSpPr>
        <dsp:cNvPr id="0" name=""/>
        <dsp:cNvSpPr/>
      </dsp:nvSpPr>
      <dsp:spPr>
        <a:xfrm>
          <a:off x="1084660" y="1178283"/>
          <a:ext cx="9702616" cy="939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388" tIns="99388" rIns="99388" bIns="99388" numCol="1" spcCol="1270" anchor="ctr" anchorCtr="0">
          <a:noAutofit/>
        </a:bodyPr>
        <a:lstStyle/>
        <a:p>
          <a:pPr marL="0" lvl="0" indent="0" algn="l" defTabSz="622300">
            <a:lnSpc>
              <a:spcPct val="90000"/>
            </a:lnSpc>
            <a:spcBef>
              <a:spcPct val="0"/>
            </a:spcBef>
            <a:spcAft>
              <a:spcPct val="35000"/>
            </a:spcAft>
            <a:buNone/>
          </a:pPr>
          <a:r>
            <a:rPr lang="tr-TR" sz="1400" b="1" i="0" kern="1200" dirty="0"/>
            <a:t>Araştırma Hastaneleri ve Üniversiteler</a:t>
          </a:r>
        </a:p>
        <a:p>
          <a:pPr marL="0" lvl="0" indent="0" algn="l" defTabSz="622300">
            <a:lnSpc>
              <a:spcPct val="90000"/>
            </a:lnSpc>
            <a:spcBef>
              <a:spcPct val="0"/>
            </a:spcBef>
            <a:spcAft>
              <a:spcPct val="35000"/>
            </a:spcAft>
            <a:buNone/>
          </a:pPr>
          <a:r>
            <a:rPr lang="tr-TR" sz="1400" b="0" i="0" kern="1200" dirty="0"/>
            <a:t>Birçok araştırma hastanesi ve üniversite, klinik araştırmaları yürütmektedir. Bu kurumlar, klinik çalışmaların saha faaliyetlerini yürütmek üzere saha görevlileri istihdam ederler.</a:t>
          </a:r>
          <a:endParaRPr lang="en-US" sz="1400" kern="1200" dirty="0"/>
        </a:p>
      </dsp:txBody>
      <dsp:txXfrm>
        <a:off x="1084660" y="1178283"/>
        <a:ext cx="9702616" cy="939099"/>
      </dsp:txXfrm>
    </dsp:sp>
    <dsp:sp modelId="{14C76058-E1DB-4C8F-BDCA-69BB59843828}">
      <dsp:nvSpPr>
        <dsp:cNvPr id="0" name=""/>
        <dsp:cNvSpPr/>
      </dsp:nvSpPr>
      <dsp:spPr>
        <a:xfrm>
          <a:off x="0" y="2352158"/>
          <a:ext cx="10787277" cy="9390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C6CD76-BF43-43C6-9CB0-6302726F375F}">
      <dsp:nvSpPr>
        <dsp:cNvPr id="0" name=""/>
        <dsp:cNvSpPr/>
      </dsp:nvSpPr>
      <dsp:spPr>
        <a:xfrm>
          <a:off x="284077" y="2563456"/>
          <a:ext cx="516504" cy="51650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EA0E6EF-A9FA-45B8-944F-028E808A811C}">
      <dsp:nvSpPr>
        <dsp:cNvPr id="0" name=""/>
        <dsp:cNvSpPr/>
      </dsp:nvSpPr>
      <dsp:spPr>
        <a:xfrm>
          <a:off x="1084660" y="2352158"/>
          <a:ext cx="9702616" cy="939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388" tIns="99388" rIns="99388" bIns="99388" numCol="1" spcCol="1270" anchor="ctr" anchorCtr="0">
          <a:noAutofit/>
        </a:bodyPr>
        <a:lstStyle/>
        <a:p>
          <a:pPr marL="0" lvl="0" indent="0" algn="l" defTabSz="622300">
            <a:lnSpc>
              <a:spcPct val="90000"/>
            </a:lnSpc>
            <a:spcBef>
              <a:spcPct val="0"/>
            </a:spcBef>
            <a:spcAft>
              <a:spcPct val="35000"/>
            </a:spcAft>
            <a:buNone/>
          </a:pPr>
          <a:r>
            <a:rPr lang="tr-TR" sz="1400" b="1" i="0" kern="1200" dirty="0"/>
            <a:t>Araştırma ve Klinik Araştırma Merkezleri</a:t>
          </a:r>
        </a:p>
        <a:p>
          <a:pPr marL="0" lvl="0" indent="0" algn="l" defTabSz="622300">
            <a:lnSpc>
              <a:spcPct val="90000"/>
            </a:lnSpc>
            <a:spcBef>
              <a:spcPct val="0"/>
            </a:spcBef>
            <a:spcAft>
              <a:spcPct val="35000"/>
            </a:spcAft>
            <a:buNone/>
          </a:pPr>
          <a:r>
            <a:rPr lang="tr-TR" sz="1400" b="0" i="0" kern="1200" dirty="0"/>
            <a:t>Özel araştırma merkezleri ve klinik araştırma kuruluşları, çeşitli klinik araştırmaları desteklemektedir. Bu merkezler, saha görevlileri aracılığıyla klinik araştırmaların saha faaliyetlerini yönetirler.</a:t>
          </a:r>
          <a:endParaRPr lang="en-US" sz="1400" kern="1200" dirty="0"/>
        </a:p>
      </dsp:txBody>
      <dsp:txXfrm>
        <a:off x="1084660" y="2352158"/>
        <a:ext cx="9702616" cy="939099"/>
      </dsp:txXfrm>
    </dsp:sp>
    <dsp:sp modelId="{7A8C7A0A-A649-4EB3-BDAE-685AB362045F}">
      <dsp:nvSpPr>
        <dsp:cNvPr id="0" name=""/>
        <dsp:cNvSpPr/>
      </dsp:nvSpPr>
      <dsp:spPr>
        <a:xfrm>
          <a:off x="0" y="3526033"/>
          <a:ext cx="10787277" cy="9390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0377C5-C30F-430B-B10C-14FB388DB655}">
      <dsp:nvSpPr>
        <dsp:cNvPr id="0" name=""/>
        <dsp:cNvSpPr/>
      </dsp:nvSpPr>
      <dsp:spPr>
        <a:xfrm>
          <a:off x="284077" y="3737330"/>
          <a:ext cx="516504" cy="51650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5CF51A-E9B6-45C8-8D1F-2B7EF9F25CA3}">
      <dsp:nvSpPr>
        <dsp:cNvPr id="0" name=""/>
        <dsp:cNvSpPr/>
      </dsp:nvSpPr>
      <dsp:spPr>
        <a:xfrm>
          <a:off x="1084660" y="3526033"/>
          <a:ext cx="9702616" cy="939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388" tIns="99388" rIns="99388" bIns="99388" numCol="1" spcCol="1270" anchor="ctr" anchorCtr="0">
          <a:noAutofit/>
        </a:bodyPr>
        <a:lstStyle/>
        <a:p>
          <a:pPr marL="0" lvl="0" indent="0" algn="l" defTabSz="622300">
            <a:lnSpc>
              <a:spcPct val="90000"/>
            </a:lnSpc>
            <a:spcBef>
              <a:spcPct val="0"/>
            </a:spcBef>
            <a:spcAft>
              <a:spcPct val="35000"/>
            </a:spcAft>
            <a:buNone/>
          </a:pPr>
          <a:r>
            <a:rPr lang="tr-TR" sz="1400" b="1" i="0" kern="1200" dirty="0"/>
            <a:t>Sağlık Kuruluşları</a:t>
          </a:r>
        </a:p>
        <a:p>
          <a:pPr marL="0" lvl="0" indent="0" algn="l" defTabSz="622300">
            <a:lnSpc>
              <a:spcPct val="90000"/>
            </a:lnSpc>
            <a:spcBef>
              <a:spcPct val="0"/>
            </a:spcBef>
            <a:spcAft>
              <a:spcPct val="35000"/>
            </a:spcAft>
            <a:buNone/>
          </a:pPr>
          <a:r>
            <a:rPr lang="tr-TR" sz="1400" b="0" i="0" kern="1200" dirty="0"/>
            <a:t>Bazı büyük sağlık kuruluşları, klinik araştırmaları yürütmek veya desteklemek için saha görevlilerine ihtiyaç duyabilirler. Bu kuruluşlar, klinik çalışmaların saha aşamalarını yönetmek üzere saha görevlilerini istihdam ederler.</a:t>
          </a:r>
          <a:endParaRPr lang="en-US" sz="1400" kern="1200" dirty="0"/>
        </a:p>
      </dsp:txBody>
      <dsp:txXfrm>
        <a:off x="1084660" y="3526033"/>
        <a:ext cx="9702616" cy="939099"/>
      </dsp:txXfrm>
    </dsp:sp>
    <dsp:sp modelId="{FF80726E-7E5C-4BC9-8E68-14DF3DB0F698}">
      <dsp:nvSpPr>
        <dsp:cNvPr id="0" name=""/>
        <dsp:cNvSpPr/>
      </dsp:nvSpPr>
      <dsp:spPr>
        <a:xfrm>
          <a:off x="0" y="4699908"/>
          <a:ext cx="10787277" cy="939099"/>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29F914-288E-421E-9DCF-0B519A86F90C}">
      <dsp:nvSpPr>
        <dsp:cNvPr id="0" name=""/>
        <dsp:cNvSpPr/>
      </dsp:nvSpPr>
      <dsp:spPr>
        <a:xfrm>
          <a:off x="284077" y="4911205"/>
          <a:ext cx="516504" cy="51650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6A92FA1-38AE-4298-8D56-F62349D892A5}">
      <dsp:nvSpPr>
        <dsp:cNvPr id="0" name=""/>
        <dsp:cNvSpPr/>
      </dsp:nvSpPr>
      <dsp:spPr>
        <a:xfrm>
          <a:off x="1084660" y="4699908"/>
          <a:ext cx="9702616" cy="939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388" tIns="99388" rIns="99388" bIns="99388" numCol="1" spcCol="1270" anchor="ctr" anchorCtr="0">
          <a:noAutofit/>
        </a:bodyPr>
        <a:lstStyle/>
        <a:p>
          <a:pPr marL="0" lvl="0" indent="0" algn="l" defTabSz="622300">
            <a:lnSpc>
              <a:spcPct val="90000"/>
            </a:lnSpc>
            <a:spcBef>
              <a:spcPct val="0"/>
            </a:spcBef>
            <a:spcAft>
              <a:spcPct val="35000"/>
            </a:spcAft>
            <a:buNone/>
          </a:pPr>
          <a:r>
            <a:rPr lang="tr-TR" sz="1400" b="1" i="0" kern="1200" dirty="0"/>
            <a:t>Araştırma Firmaları ve Danışmanlık Şirketleri</a:t>
          </a:r>
        </a:p>
        <a:p>
          <a:pPr marL="0" lvl="0" indent="0" algn="l" defTabSz="622300">
            <a:lnSpc>
              <a:spcPct val="90000"/>
            </a:lnSpc>
            <a:spcBef>
              <a:spcPct val="0"/>
            </a:spcBef>
            <a:spcAft>
              <a:spcPct val="35000"/>
            </a:spcAft>
            <a:buNone/>
          </a:pPr>
          <a:r>
            <a:rPr lang="tr-TR" sz="1400" b="0" i="0" kern="1200" dirty="0"/>
            <a:t>Klinik araştırma hizmetleri sunan özel araştırma firmaları ve danışmanlık şirketleri, çeşitli müşterilere klinik araştırma desteği sağlarlar. Bu şirketler, klinik araştırmaların saha faaliyetlerini yönetmek üzere saha görevlilerini istihdam ederler.</a:t>
          </a:r>
          <a:endParaRPr lang="en-US" sz="1400" kern="1200" dirty="0"/>
        </a:p>
      </dsp:txBody>
      <dsp:txXfrm>
        <a:off x="1084660" y="4699908"/>
        <a:ext cx="9702616" cy="93909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35ADC0-8F2C-4DA5-A026-F5F48155F6C7}">
      <dsp:nvSpPr>
        <dsp:cNvPr id="0" name=""/>
        <dsp:cNvSpPr/>
      </dsp:nvSpPr>
      <dsp:spPr>
        <a:xfrm>
          <a:off x="0" y="10786"/>
          <a:ext cx="10629899" cy="8002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Akademik Eğitim</a:t>
          </a:r>
        </a:p>
        <a:p>
          <a:pPr marL="0" lvl="0" indent="0" algn="l" defTabSz="622300">
            <a:lnSpc>
              <a:spcPct val="90000"/>
            </a:lnSpc>
            <a:spcBef>
              <a:spcPct val="0"/>
            </a:spcBef>
            <a:spcAft>
              <a:spcPct val="35000"/>
            </a:spcAft>
            <a:buNone/>
          </a:pPr>
          <a:r>
            <a:rPr lang="tr-TR" sz="1300" kern="1200" dirty="0"/>
            <a:t>Birçok saha görevlisi pozisyonu için en az lisans derecesi gereklidir. Sağlık bilimleri, biyoloji, eczacılık, hemşirelik veya ilgili bir alanda lisans derecesine sahip olmak, saha görevlisi olarak başvuruda bulunan adaylar için tipik bir gerekliliktir.</a:t>
          </a:r>
          <a:endParaRPr lang="en-US" sz="1300" kern="1200" dirty="0"/>
        </a:p>
      </dsp:txBody>
      <dsp:txXfrm>
        <a:off x="39066" y="49852"/>
        <a:ext cx="10551767" cy="722147"/>
      </dsp:txXfrm>
    </dsp:sp>
    <dsp:sp modelId="{F7AD8633-0839-4A04-A03E-04659435ECF9}">
      <dsp:nvSpPr>
        <dsp:cNvPr id="0" name=""/>
        <dsp:cNvSpPr/>
      </dsp:nvSpPr>
      <dsp:spPr>
        <a:xfrm>
          <a:off x="0" y="845626"/>
          <a:ext cx="10629899" cy="8002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İlgili Deneyim veya Stajlar</a:t>
          </a:r>
        </a:p>
        <a:p>
          <a:pPr marL="0" lvl="0" indent="0" algn="l" defTabSz="622300">
            <a:lnSpc>
              <a:spcPct val="90000"/>
            </a:lnSpc>
            <a:spcBef>
              <a:spcPct val="0"/>
            </a:spcBef>
            <a:spcAft>
              <a:spcPct val="35000"/>
            </a:spcAft>
            <a:buNone/>
          </a:pPr>
          <a:r>
            <a:rPr lang="tr-TR" sz="1200" kern="1200" dirty="0"/>
            <a:t>Saha görevlileri genellikle klinik araştırmalar veya sağlık sektörüyle ilgili deneyime sahip olmalıdır. Stajyerlik veya gönüllü çalışmalar yoluyla bu deneyimi kazanmak mümkündür.</a:t>
          </a:r>
          <a:endParaRPr lang="en-US" sz="1200" kern="1200" dirty="0"/>
        </a:p>
      </dsp:txBody>
      <dsp:txXfrm>
        <a:off x="39066" y="884692"/>
        <a:ext cx="10551767" cy="722147"/>
      </dsp:txXfrm>
    </dsp:sp>
    <dsp:sp modelId="{0F6F6077-8503-4B56-BF7C-A17A79F2DD98}">
      <dsp:nvSpPr>
        <dsp:cNvPr id="0" name=""/>
        <dsp:cNvSpPr/>
      </dsp:nvSpPr>
      <dsp:spPr>
        <a:xfrm>
          <a:off x="0" y="1680466"/>
          <a:ext cx="10629899" cy="8002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İyi Klinik Uygulama (ICH-GCP) Eğitimi</a:t>
          </a:r>
        </a:p>
        <a:p>
          <a:pPr marL="0" lvl="0" indent="0" algn="l" defTabSz="622300">
            <a:lnSpc>
              <a:spcPct val="90000"/>
            </a:lnSpc>
            <a:spcBef>
              <a:spcPct val="0"/>
            </a:spcBef>
            <a:spcAft>
              <a:spcPct val="35000"/>
            </a:spcAft>
            <a:buNone/>
          </a:pPr>
          <a:r>
            <a:rPr lang="tr-TR" sz="1200" kern="1200" dirty="0"/>
            <a:t>Klinik araştırmaların yürütülmesi için uluslararası standartlar belirleyen İyi Klinik Uygulama (ICH-GCP) kılavuzunun anlaşılması ve uygulanması önemlidir. Saha görevlileri genellikle bu standartlarla ilgili eğitim alırlar.</a:t>
          </a:r>
          <a:endParaRPr lang="en-US" sz="1200" kern="1200" dirty="0"/>
        </a:p>
      </dsp:txBody>
      <dsp:txXfrm>
        <a:off x="39066" y="1719532"/>
        <a:ext cx="10551767" cy="722147"/>
      </dsp:txXfrm>
    </dsp:sp>
    <dsp:sp modelId="{185DF478-EDC2-46EB-A9BB-03E220734949}">
      <dsp:nvSpPr>
        <dsp:cNvPr id="0" name=""/>
        <dsp:cNvSpPr/>
      </dsp:nvSpPr>
      <dsp:spPr>
        <a:xfrm>
          <a:off x="0" y="2515306"/>
          <a:ext cx="10629899" cy="8002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Firmaya veya Kuruma Özgü Eğitimler</a:t>
          </a:r>
        </a:p>
        <a:p>
          <a:pPr marL="0" lvl="0" indent="0" algn="l" defTabSz="622300">
            <a:lnSpc>
              <a:spcPct val="90000"/>
            </a:lnSpc>
            <a:spcBef>
              <a:spcPct val="0"/>
            </a:spcBef>
            <a:spcAft>
              <a:spcPct val="35000"/>
            </a:spcAft>
            <a:buNone/>
          </a:pPr>
          <a:r>
            <a:rPr lang="tr-TR" sz="1200" kern="1200" dirty="0"/>
            <a:t>Saha görevlileri, çalışacakları firma veya kurumun belirlediği prosedürler, veri toplama yöntemleri ve raporlama süreçleri gibi özel eğitimlere tabi tutulurlar. Bu eğitimler, saha görevlilerinin kurumun çalışma süreçlerini anlamalarını sağlar.</a:t>
          </a:r>
          <a:endParaRPr lang="en-US" sz="1200" kern="1200" dirty="0"/>
        </a:p>
      </dsp:txBody>
      <dsp:txXfrm>
        <a:off x="39066" y="2554372"/>
        <a:ext cx="10551767" cy="722147"/>
      </dsp:txXfrm>
    </dsp:sp>
    <dsp:sp modelId="{1F302057-8623-4A9F-AB72-3AA12DE89E75}">
      <dsp:nvSpPr>
        <dsp:cNvPr id="0" name=""/>
        <dsp:cNvSpPr/>
      </dsp:nvSpPr>
      <dsp:spPr>
        <a:xfrm>
          <a:off x="0" y="3350146"/>
          <a:ext cx="10629899" cy="8002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İletişim ve Organizasyon Becerileri Geliştirme</a:t>
          </a:r>
        </a:p>
        <a:p>
          <a:pPr marL="0" lvl="0" indent="0" algn="l" defTabSz="622300">
            <a:lnSpc>
              <a:spcPct val="90000"/>
            </a:lnSpc>
            <a:spcBef>
              <a:spcPct val="0"/>
            </a:spcBef>
            <a:spcAft>
              <a:spcPct val="35000"/>
            </a:spcAft>
            <a:buNone/>
          </a:pPr>
          <a:r>
            <a:rPr lang="tr-TR" sz="1200" kern="1200" dirty="0"/>
            <a:t>Saha görevlilerinin etkili iletişim kurma, takım çalışması yapma ve organizasyon becerileri geliştirmeleri önemlidir. Bu beceriler genellikle eğitim ve deneyim yoluyla geliştirilir.</a:t>
          </a:r>
          <a:endParaRPr lang="en-US" sz="1200" kern="1200" dirty="0"/>
        </a:p>
      </dsp:txBody>
      <dsp:txXfrm>
        <a:off x="39066" y="3389212"/>
        <a:ext cx="10551767" cy="722147"/>
      </dsp:txXfrm>
    </dsp:sp>
    <dsp:sp modelId="{FD97BCD4-33D6-4F7D-BC55-8EB375874467}">
      <dsp:nvSpPr>
        <dsp:cNvPr id="0" name=""/>
        <dsp:cNvSpPr/>
      </dsp:nvSpPr>
      <dsp:spPr>
        <a:xfrm>
          <a:off x="0" y="4184986"/>
          <a:ext cx="10629899" cy="8002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Saha Deneyimi ve Mentorluk</a:t>
          </a:r>
        </a:p>
        <a:p>
          <a:pPr marL="0" lvl="0" indent="0" algn="l" defTabSz="622300">
            <a:lnSpc>
              <a:spcPct val="90000"/>
            </a:lnSpc>
            <a:spcBef>
              <a:spcPct val="0"/>
            </a:spcBef>
            <a:spcAft>
              <a:spcPct val="35000"/>
            </a:spcAft>
            <a:buNone/>
          </a:pPr>
          <a:r>
            <a:rPr lang="tr-TR" sz="1200" kern="1200" dirty="0"/>
            <a:t>Yeni başlayan saha görevlileri genellikle deneyimli saha görevlileri veya yöneticiler tarafından mentorluk edilirler. Bu mentorluk süreci, saha görevlisinin saha çalışmalarını uygulamalı olarak öğrenmesine ve gelişmesine yardımcı olur.</a:t>
          </a:r>
          <a:endParaRPr lang="en-US" sz="1200" kern="1200" dirty="0"/>
        </a:p>
      </dsp:txBody>
      <dsp:txXfrm>
        <a:off x="39066" y="4224052"/>
        <a:ext cx="10551767" cy="722147"/>
      </dsp:txXfrm>
    </dsp:sp>
    <dsp:sp modelId="{F9E005AD-91EC-4B7E-9743-905C80ECD9AF}">
      <dsp:nvSpPr>
        <dsp:cNvPr id="0" name=""/>
        <dsp:cNvSpPr/>
      </dsp:nvSpPr>
      <dsp:spPr>
        <a:xfrm>
          <a:off x="0" y="5019826"/>
          <a:ext cx="10629899" cy="80027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l" defTabSz="533400">
            <a:lnSpc>
              <a:spcPct val="90000"/>
            </a:lnSpc>
            <a:spcBef>
              <a:spcPct val="0"/>
            </a:spcBef>
            <a:spcAft>
              <a:spcPct val="35000"/>
            </a:spcAft>
            <a:buNone/>
          </a:pPr>
          <a:r>
            <a:rPr lang="tr-TR" sz="1200" kern="1200"/>
            <a:t>Saha görevlilerinin yetiştirilmesi, klinik araştırmaların başarılı bir şekilde yürütülmesi için kritik öneme sahiptir. Bu nedenle, saha görevlileri genellikle kapsamlı bir eğitim ve mentorluk sürecinden geçerler.</a:t>
          </a:r>
          <a:endParaRPr lang="en-US" sz="1200" kern="1200"/>
        </a:p>
      </dsp:txBody>
      <dsp:txXfrm>
        <a:off x="39066" y="5058892"/>
        <a:ext cx="10551767" cy="72214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924AE-428A-46F0-8268-8CCFAED155B2}">
      <dsp:nvSpPr>
        <dsp:cNvPr id="0" name=""/>
        <dsp:cNvSpPr/>
      </dsp:nvSpPr>
      <dsp:spPr>
        <a:xfrm>
          <a:off x="0" y="57848"/>
          <a:ext cx="10629899" cy="108371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b="1" kern="1200" dirty="0"/>
            <a:t>Klinik Araştırma Koordinatörü</a:t>
          </a:r>
          <a:endParaRPr lang="tr-TR" sz="1600" b="1" kern="1200" dirty="0"/>
        </a:p>
        <a:p>
          <a:pPr marL="0" lvl="0" indent="0" algn="l" defTabSz="800100">
            <a:lnSpc>
              <a:spcPct val="90000"/>
            </a:lnSpc>
            <a:spcBef>
              <a:spcPct val="0"/>
            </a:spcBef>
            <a:spcAft>
              <a:spcPct val="35000"/>
            </a:spcAft>
            <a:buNone/>
          </a:pPr>
          <a:r>
            <a:rPr lang="tr-TR" sz="1200" kern="1200" dirty="0"/>
            <a:t>Bu kişi, klinik araştırma projelerini koordine eden ve yöneten bir pozisyonda çalışır. Saha görevlileri genellikle klinik araştırma koordinatörlerinin yanında çalışarak saha faaliyetlerini yürütürler.</a:t>
          </a:r>
          <a:endParaRPr lang="en-US" sz="1200" kern="1200" dirty="0"/>
        </a:p>
      </dsp:txBody>
      <dsp:txXfrm>
        <a:off x="52902" y="110750"/>
        <a:ext cx="10524095" cy="977908"/>
      </dsp:txXfrm>
    </dsp:sp>
    <dsp:sp modelId="{68FA0394-B104-47E0-96A0-478C6B73BA5B}">
      <dsp:nvSpPr>
        <dsp:cNvPr id="0" name=""/>
        <dsp:cNvSpPr/>
      </dsp:nvSpPr>
      <dsp:spPr>
        <a:xfrm>
          <a:off x="0" y="1199160"/>
          <a:ext cx="10629899" cy="108371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tr-TR" sz="1800" b="1" kern="1200" dirty="0"/>
            <a:t>Klinik Araştırma Asistanı</a:t>
          </a:r>
          <a:endParaRPr lang="tr-TR" sz="1400" b="1" kern="1200" dirty="0"/>
        </a:p>
        <a:p>
          <a:pPr marL="0" lvl="0" indent="0" algn="l" defTabSz="800100">
            <a:lnSpc>
              <a:spcPct val="90000"/>
            </a:lnSpc>
            <a:spcBef>
              <a:spcPct val="0"/>
            </a:spcBef>
            <a:spcAft>
              <a:spcPct val="35000"/>
            </a:spcAft>
            <a:buNone/>
          </a:pPr>
          <a:r>
            <a:rPr lang="tr-TR" sz="1200" kern="1200" dirty="0"/>
            <a:t>Saha görevlileri, genellikle klinik araştırma asistanı veya araştırma asistanı olarak da adlandırılır. Bu pozisyon, klinik araştırmaların saha aşamalarında veri toplama, katılımcıları izleme ve diğer saha faaliyetlerini yürütme gibi görevleri içerebilir.</a:t>
          </a:r>
          <a:endParaRPr lang="en-US" sz="1200" kern="1200" dirty="0"/>
        </a:p>
      </dsp:txBody>
      <dsp:txXfrm>
        <a:off x="52902" y="1252062"/>
        <a:ext cx="10524095" cy="977908"/>
      </dsp:txXfrm>
    </dsp:sp>
    <dsp:sp modelId="{0C07D952-0345-4E35-A7FA-7FA8D27E13ED}">
      <dsp:nvSpPr>
        <dsp:cNvPr id="0" name=""/>
        <dsp:cNvSpPr/>
      </dsp:nvSpPr>
      <dsp:spPr>
        <a:xfrm>
          <a:off x="0" y="2340473"/>
          <a:ext cx="10629899" cy="108371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tr-TR" sz="1600" b="1" kern="1200" dirty="0"/>
            <a:t>Klinik Araştırma Uzmanı</a:t>
          </a:r>
          <a:endParaRPr lang="tr-TR" sz="1200" b="1" kern="1200" dirty="0"/>
        </a:p>
        <a:p>
          <a:pPr marL="0" lvl="0" indent="0" algn="l" defTabSz="711200">
            <a:lnSpc>
              <a:spcPct val="90000"/>
            </a:lnSpc>
            <a:spcBef>
              <a:spcPct val="0"/>
            </a:spcBef>
            <a:spcAft>
              <a:spcPct val="35000"/>
            </a:spcAft>
            <a:buNone/>
          </a:pPr>
          <a:r>
            <a:rPr lang="tr-TR" sz="1200" kern="1200" dirty="0"/>
            <a:t>Bazı kurumlarda, saha görevlileri klinik araştırma uzmanı olarak da adlandırılabilir. Bu pozisyon, klinik araştırma projelerinin belirli yönlerinde uzmanlaşmış kişileri ifade edebilir.</a:t>
          </a:r>
          <a:endParaRPr lang="en-US" sz="1200" kern="1200" dirty="0"/>
        </a:p>
      </dsp:txBody>
      <dsp:txXfrm>
        <a:off x="52902" y="2393375"/>
        <a:ext cx="10524095" cy="977908"/>
      </dsp:txXfrm>
    </dsp:sp>
    <dsp:sp modelId="{EE85BC66-4105-4A4A-BEA5-A8705CEEF5D3}">
      <dsp:nvSpPr>
        <dsp:cNvPr id="0" name=""/>
        <dsp:cNvSpPr/>
      </dsp:nvSpPr>
      <dsp:spPr>
        <a:xfrm>
          <a:off x="0" y="3481785"/>
          <a:ext cx="10629899" cy="108371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tr-TR" sz="1600" b="1" kern="1200" dirty="0"/>
            <a:t>Klinik Deneyim Yöneticisi</a:t>
          </a:r>
          <a:endParaRPr lang="tr-TR" sz="1200" b="1" kern="1200" dirty="0"/>
        </a:p>
        <a:p>
          <a:pPr marL="0" lvl="0" indent="0" algn="l" defTabSz="711200">
            <a:lnSpc>
              <a:spcPct val="90000"/>
            </a:lnSpc>
            <a:spcBef>
              <a:spcPct val="0"/>
            </a:spcBef>
            <a:spcAft>
              <a:spcPct val="35000"/>
            </a:spcAft>
            <a:buNone/>
          </a:pPr>
          <a:r>
            <a:rPr lang="tr-TR" sz="1200" kern="1200" dirty="0"/>
            <a:t>Büyük ölçekli klinik araştırma kuruluşlarında veya ilaç firmalarında, saha görevlileri klinik deneyim yöneticisi olarak da görev yapabilirler. Bu pozisyon, klinik araştırma projelerinin genel saha operasyonlarını yöneten bir liderlik pozisyonunu ifade edebilir.</a:t>
          </a:r>
          <a:endParaRPr lang="en-US" sz="1200" kern="1200" dirty="0"/>
        </a:p>
      </dsp:txBody>
      <dsp:txXfrm>
        <a:off x="52902" y="3534687"/>
        <a:ext cx="10524095" cy="977908"/>
      </dsp:txXfrm>
    </dsp:sp>
    <dsp:sp modelId="{2CAA095A-E13C-4CEF-AEDE-3877890046B9}">
      <dsp:nvSpPr>
        <dsp:cNvPr id="0" name=""/>
        <dsp:cNvSpPr/>
      </dsp:nvSpPr>
      <dsp:spPr>
        <a:xfrm>
          <a:off x="0" y="4623098"/>
          <a:ext cx="10629899" cy="108371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tr-TR" sz="2000" kern="1200" dirty="0"/>
            <a:t>Bu </a:t>
          </a:r>
          <a:r>
            <a:rPr lang="tr-TR" sz="2000" kern="1200" dirty="0" err="1"/>
            <a:t>ünvanlar</a:t>
          </a:r>
          <a:r>
            <a:rPr lang="tr-TR" sz="2000" kern="1200" dirty="0"/>
            <a:t>, saha görevlilerinin çalıştığı kuruma ve pozisyonun gerekliliklerine bağlı olarak değişebilir. Bazı kurumlar farklı </a:t>
          </a:r>
          <a:r>
            <a:rPr lang="tr-TR" sz="2000" kern="1200" dirty="0" err="1"/>
            <a:t>ünvanlar</a:t>
          </a:r>
          <a:r>
            <a:rPr lang="tr-TR" sz="2000" kern="1200" dirty="0"/>
            <a:t> kullanabilir veya saha görevlilerini belirli bir pozisyon altında gruplandırabilir.</a:t>
          </a:r>
          <a:endParaRPr lang="en-US" sz="2000" kern="1200" dirty="0"/>
        </a:p>
      </dsp:txBody>
      <dsp:txXfrm>
        <a:off x="52902" y="4676000"/>
        <a:ext cx="10524095" cy="97790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661407C-847A-465E-89A1-D3F6138E46E6}">
      <dsp:nvSpPr>
        <dsp:cNvPr id="0" name=""/>
        <dsp:cNvSpPr/>
      </dsp:nvSpPr>
      <dsp:spPr>
        <a:xfrm>
          <a:off x="0" y="19574"/>
          <a:ext cx="10691811" cy="1035230"/>
        </a:xfrm>
        <a:prstGeom prst="roundRect">
          <a:avLst/>
        </a:prstGeom>
        <a:solidFill>
          <a:schemeClr val="accent3">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İşveren veya İşveren Temsilcisi</a:t>
          </a:r>
        </a:p>
        <a:p>
          <a:pPr marL="0" lvl="0" indent="0" algn="l" defTabSz="622300">
            <a:lnSpc>
              <a:spcPct val="90000"/>
            </a:lnSpc>
            <a:spcBef>
              <a:spcPct val="0"/>
            </a:spcBef>
            <a:spcAft>
              <a:spcPct val="35000"/>
            </a:spcAft>
            <a:buNone/>
          </a:pPr>
          <a:r>
            <a:rPr lang="tr-TR" sz="1400" kern="1200" dirty="0"/>
            <a:t>Saha görevlilerinin özlük haklarını doğrudan takip eden kişi veya kurum, işveren veya işveren temsilcisi olabilir. Bu kişi veya kurum, saha görevlilerinin çalışma koşullarını belirler ve özlük haklarının korunmasından sorumludur.</a:t>
          </a:r>
          <a:endParaRPr lang="en-US" sz="1400" kern="1200" dirty="0"/>
        </a:p>
      </dsp:txBody>
      <dsp:txXfrm>
        <a:off x="50536" y="70110"/>
        <a:ext cx="10590739" cy="934158"/>
      </dsp:txXfrm>
    </dsp:sp>
    <dsp:sp modelId="{3FA8B68C-3B76-4B08-8EFA-988F6952C191}">
      <dsp:nvSpPr>
        <dsp:cNvPr id="0" name=""/>
        <dsp:cNvSpPr/>
      </dsp:nvSpPr>
      <dsp:spPr>
        <a:xfrm>
          <a:off x="0" y="1181525"/>
          <a:ext cx="10691811" cy="1035230"/>
        </a:xfrm>
        <a:prstGeom prst="roundRect">
          <a:avLst/>
        </a:prstGeom>
        <a:solidFill>
          <a:schemeClr val="accent3">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İnsan Kaynakları Departmanı</a:t>
          </a:r>
        </a:p>
        <a:p>
          <a:pPr marL="0" lvl="0" indent="0" algn="l" defTabSz="622300">
            <a:lnSpc>
              <a:spcPct val="90000"/>
            </a:lnSpc>
            <a:spcBef>
              <a:spcPct val="0"/>
            </a:spcBef>
            <a:spcAft>
              <a:spcPct val="35000"/>
            </a:spcAft>
            <a:buNone/>
          </a:pPr>
          <a:r>
            <a:rPr lang="tr-TR" sz="1400" kern="1200" dirty="0"/>
            <a:t>Çalıştıkları kurumun insan kaynakları departmanı, saha görevlilerinin iş sözleşmelerini hazırlar, maaş ödemelerini düzenler, izinleri takip eder ve diğer özlük haklarına ilişkin konuları yönetir.</a:t>
          </a:r>
          <a:endParaRPr lang="en-US" sz="1400" kern="1200" dirty="0"/>
        </a:p>
      </dsp:txBody>
      <dsp:txXfrm>
        <a:off x="50536" y="1232061"/>
        <a:ext cx="10590739" cy="934158"/>
      </dsp:txXfrm>
    </dsp:sp>
    <dsp:sp modelId="{33115DC4-0B2A-4CED-B7BD-339699F9D373}">
      <dsp:nvSpPr>
        <dsp:cNvPr id="0" name=""/>
        <dsp:cNvSpPr/>
      </dsp:nvSpPr>
      <dsp:spPr>
        <a:xfrm>
          <a:off x="0" y="2343475"/>
          <a:ext cx="10691811" cy="1035230"/>
        </a:xfrm>
        <a:prstGeom prst="roundRect">
          <a:avLst/>
        </a:prstGeom>
        <a:solidFill>
          <a:schemeClr val="accent3">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Sendikalar veya Meslek Örgütleri</a:t>
          </a:r>
        </a:p>
        <a:p>
          <a:pPr marL="0" lvl="0" indent="0" algn="l" defTabSz="622300">
            <a:lnSpc>
              <a:spcPct val="90000"/>
            </a:lnSpc>
            <a:spcBef>
              <a:spcPct val="0"/>
            </a:spcBef>
            <a:spcAft>
              <a:spcPct val="35000"/>
            </a:spcAft>
            <a:buNone/>
          </a:pPr>
          <a:r>
            <a:rPr lang="tr-TR" sz="1400" kern="1200" dirty="0"/>
            <a:t>Bazı durumlarda, saha görevlileri sendikalar veya meslek örgütlerine üye olabilirler. Bu sendikalar veya örgütler, saha görevlilerinin haklarını korumak ve işçi haklarını savunmak için çaba gösterirler.</a:t>
          </a:r>
          <a:endParaRPr lang="en-US" sz="1400" kern="1200" dirty="0"/>
        </a:p>
      </dsp:txBody>
      <dsp:txXfrm>
        <a:off x="50536" y="2394011"/>
        <a:ext cx="10590739" cy="934158"/>
      </dsp:txXfrm>
    </dsp:sp>
    <dsp:sp modelId="{231F7B38-0EBD-4830-BF4C-3816B8E7B525}">
      <dsp:nvSpPr>
        <dsp:cNvPr id="0" name=""/>
        <dsp:cNvSpPr/>
      </dsp:nvSpPr>
      <dsp:spPr>
        <a:xfrm>
          <a:off x="0" y="3505426"/>
          <a:ext cx="10691811" cy="1035230"/>
        </a:xfrm>
        <a:prstGeom prst="roundRect">
          <a:avLst/>
        </a:prstGeom>
        <a:solidFill>
          <a:schemeClr val="accent3">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Hükümet Kurumları ve Denetleyiciler</a:t>
          </a:r>
        </a:p>
        <a:p>
          <a:pPr marL="0" lvl="0" indent="0" algn="l" defTabSz="622300">
            <a:lnSpc>
              <a:spcPct val="90000"/>
            </a:lnSpc>
            <a:spcBef>
              <a:spcPct val="0"/>
            </a:spcBef>
            <a:spcAft>
              <a:spcPct val="35000"/>
            </a:spcAft>
            <a:buNone/>
          </a:pPr>
          <a:r>
            <a:rPr lang="tr-TR" sz="1400" kern="1200" dirty="0"/>
            <a:t>Bazı ülkelerde, işçi haklarını denetlemek ve korumakla görevli resmi hükümet kurumları bulunur. Bu kurumlar, çalışanların işleyişin yasalara uygun olduğundan emin olmak için denetimler yaparlar.</a:t>
          </a:r>
          <a:endParaRPr lang="en-US" sz="1400" kern="1200" dirty="0"/>
        </a:p>
      </dsp:txBody>
      <dsp:txXfrm>
        <a:off x="50536" y="3555962"/>
        <a:ext cx="10590739" cy="934158"/>
      </dsp:txXfrm>
    </dsp:sp>
    <dsp:sp modelId="{93895870-1391-463D-A564-92696C16F05C}">
      <dsp:nvSpPr>
        <dsp:cNvPr id="0" name=""/>
        <dsp:cNvSpPr/>
      </dsp:nvSpPr>
      <dsp:spPr>
        <a:xfrm>
          <a:off x="0" y="4667376"/>
          <a:ext cx="10691811" cy="1035230"/>
        </a:xfrm>
        <a:prstGeom prst="roundRect">
          <a:avLst/>
        </a:prstGeom>
        <a:solidFill>
          <a:schemeClr val="accent3">
            <a:hueOff val="0"/>
            <a:satOff val="0"/>
            <a:lumOff val="0"/>
            <a:alphaOff val="0"/>
          </a:schemeClr>
        </a:solid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b="1" kern="1200" dirty="0"/>
            <a:t>Uluslararası Kuruluşlar ve Standartlar</a:t>
          </a:r>
        </a:p>
        <a:p>
          <a:pPr marL="0" lvl="0" indent="0" algn="l" defTabSz="622300">
            <a:lnSpc>
              <a:spcPct val="90000"/>
            </a:lnSpc>
            <a:spcBef>
              <a:spcPct val="0"/>
            </a:spcBef>
            <a:spcAft>
              <a:spcPct val="35000"/>
            </a:spcAft>
            <a:buNone/>
          </a:pPr>
          <a:r>
            <a:rPr lang="tr-TR" sz="1400" kern="1200" dirty="0"/>
            <a:t>Klinik araştırma alanında faaliyet gösteren uluslararası kuruluşlar ve standartlar da saha görevlilerinin özlük haklarını etkileyebilir. Örneğin, İyi Klinik Uygulama (ICH-GCP) kılavuzu, klinik araştırma süreçlerinin etik ve yasal standartlara uygun olduğunu sağlamak için kullanılır.</a:t>
          </a:r>
          <a:endParaRPr lang="en-US" sz="1400" kern="1200" dirty="0"/>
        </a:p>
      </dsp:txBody>
      <dsp:txXfrm>
        <a:off x="50536" y="4717912"/>
        <a:ext cx="10590739" cy="9341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20B00E-B38A-4F4B-9F2B-E98E2681457D}">
      <dsp:nvSpPr>
        <dsp:cNvPr id="0" name=""/>
        <dsp:cNvSpPr/>
      </dsp:nvSpPr>
      <dsp:spPr>
        <a:xfrm>
          <a:off x="0" y="174578"/>
          <a:ext cx="10691811" cy="7113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tr-TR" sz="1600" b="1" kern="1200" dirty="0"/>
            <a:t>Saha Çalışmalarının Yönetimi</a:t>
          </a:r>
        </a:p>
        <a:p>
          <a:pPr marL="0" lvl="0" indent="0" algn="l" defTabSz="711200">
            <a:lnSpc>
              <a:spcPct val="90000"/>
            </a:lnSpc>
            <a:spcBef>
              <a:spcPct val="0"/>
            </a:spcBef>
            <a:spcAft>
              <a:spcPct val="35000"/>
            </a:spcAft>
            <a:buNone/>
          </a:pPr>
          <a:r>
            <a:rPr lang="tr-TR" sz="1600" kern="1200" dirty="0"/>
            <a:t>Klinik araştırmaların saha aşamalarını planlar, koordine eder ve yönetir.</a:t>
          </a:r>
          <a:endParaRPr lang="en-US" sz="1600" kern="1200" dirty="0"/>
        </a:p>
      </dsp:txBody>
      <dsp:txXfrm>
        <a:off x="34726" y="209304"/>
        <a:ext cx="10622359" cy="641907"/>
      </dsp:txXfrm>
    </dsp:sp>
    <dsp:sp modelId="{E03DCEFF-B0A8-4B0F-91C0-191CBB4702D6}">
      <dsp:nvSpPr>
        <dsp:cNvPr id="0" name=""/>
        <dsp:cNvSpPr/>
      </dsp:nvSpPr>
      <dsp:spPr>
        <a:xfrm>
          <a:off x="0" y="932018"/>
          <a:ext cx="10691811" cy="71135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tr-TR" sz="1600" b="1" kern="1200" dirty="0"/>
            <a:t>Veri Toplama ve Kayıt Tutma</a:t>
          </a:r>
        </a:p>
        <a:p>
          <a:pPr marL="0" lvl="0" indent="0" algn="l" defTabSz="711200">
            <a:lnSpc>
              <a:spcPct val="90000"/>
            </a:lnSpc>
            <a:spcBef>
              <a:spcPct val="0"/>
            </a:spcBef>
            <a:spcAft>
              <a:spcPct val="35000"/>
            </a:spcAft>
            <a:buNone/>
          </a:pPr>
          <a:r>
            <a:rPr lang="tr-TR" sz="1600" kern="1200" dirty="0"/>
            <a:t>Katılımcılardan veri toplar, kayıt altına alır ve veri doğruluğunu sağlar.</a:t>
          </a:r>
          <a:endParaRPr lang="en-US" sz="1600" kern="1200" dirty="0"/>
        </a:p>
      </dsp:txBody>
      <dsp:txXfrm>
        <a:off x="34726" y="966744"/>
        <a:ext cx="10622359" cy="641907"/>
      </dsp:txXfrm>
    </dsp:sp>
    <dsp:sp modelId="{32CB5980-4D16-4FE8-8250-226018EA9C46}">
      <dsp:nvSpPr>
        <dsp:cNvPr id="0" name=""/>
        <dsp:cNvSpPr/>
      </dsp:nvSpPr>
      <dsp:spPr>
        <a:xfrm>
          <a:off x="0" y="1689458"/>
          <a:ext cx="10691811" cy="711359"/>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tr-TR" sz="1600" b="1" kern="1200" dirty="0"/>
            <a:t>Katılımcı Takibi ve İzleme</a:t>
          </a:r>
        </a:p>
        <a:p>
          <a:pPr marL="0" lvl="0" indent="0" algn="l" defTabSz="711200">
            <a:lnSpc>
              <a:spcPct val="90000"/>
            </a:lnSpc>
            <a:spcBef>
              <a:spcPct val="0"/>
            </a:spcBef>
            <a:spcAft>
              <a:spcPct val="35000"/>
            </a:spcAft>
            <a:buNone/>
          </a:pPr>
          <a:r>
            <a:rPr lang="tr-TR" sz="1600" kern="1200" dirty="0"/>
            <a:t>Araştırmaya katılan bireyleri düzenli olarak takip eder ve izler, muayene ve test randevularını ayarlar.</a:t>
          </a:r>
          <a:endParaRPr lang="en-US" sz="1600" kern="1200" dirty="0"/>
        </a:p>
      </dsp:txBody>
      <dsp:txXfrm>
        <a:off x="34726" y="1724184"/>
        <a:ext cx="10622359" cy="641907"/>
      </dsp:txXfrm>
    </dsp:sp>
    <dsp:sp modelId="{420EE439-440C-4607-B2F5-0576A30A115F}">
      <dsp:nvSpPr>
        <dsp:cNvPr id="0" name=""/>
        <dsp:cNvSpPr/>
      </dsp:nvSpPr>
      <dsp:spPr>
        <a:xfrm>
          <a:off x="0" y="2446898"/>
          <a:ext cx="10691811" cy="711359"/>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tr-TR" sz="1600" b="1" kern="1200" dirty="0"/>
            <a:t>Hasta Katılımı ve Eğitimi</a:t>
          </a:r>
        </a:p>
        <a:p>
          <a:pPr marL="0" lvl="0" indent="0" algn="l" defTabSz="711200">
            <a:lnSpc>
              <a:spcPct val="90000"/>
            </a:lnSpc>
            <a:spcBef>
              <a:spcPct val="0"/>
            </a:spcBef>
            <a:spcAft>
              <a:spcPct val="35000"/>
            </a:spcAft>
            <a:buNone/>
          </a:pPr>
          <a:r>
            <a:rPr lang="tr-TR" sz="1600" kern="1200" dirty="0"/>
            <a:t>Katılımcılara araştırma hakkında bilgi verir, sorularını yanıtlar, katılım sürecini anlamalarına yardımcı olur ve eğitim verir.</a:t>
          </a:r>
          <a:endParaRPr lang="en-US" sz="1600" kern="1200" dirty="0"/>
        </a:p>
      </dsp:txBody>
      <dsp:txXfrm>
        <a:off x="34726" y="2481624"/>
        <a:ext cx="10622359" cy="641907"/>
      </dsp:txXfrm>
    </dsp:sp>
    <dsp:sp modelId="{3FF9EECF-F571-4589-BF7F-83E56EA753D3}">
      <dsp:nvSpPr>
        <dsp:cNvPr id="0" name=""/>
        <dsp:cNvSpPr/>
      </dsp:nvSpPr>
      <dsp:spPr>
        <a:xfrm>
          <a:off x="0" y="3204338"/>
          <a:ext cx="10691811" cy="711359"/>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tr-TR" sz="1600" b="1" kern="1200" dirty="0"/>
            <a:t>Klinik Araştırma Standartlarının Uygulanması</a:t>
          </a:r>
        </a:p>
        <a:p>
          <a:pPr marL="0" lvl="0" indent="0" algn="l" defTabSz="711200">
            <a:lnSpc>
              <a:spcPct val="90000"/>
            </a:lnSpc>
            <a:spcBef>
              <a:spcPct val="0"/>
            </a:spcBef>
            <a:spcAft>
              <a:spcPct val="35000"/>
            </a:spcAft>
            <a:buNone/>
          </a:pPr>
          <a:r>
            <a:rPr lang="tr-TR" sz="1600" kern="1200" dirty="0"/>
            <a:t>Uluslararası standartlara uygunluğun takibini sağlar.</a:t>
          </a:r>
          <a:endParaRPr lang="en-US" sz="1600" kern="1200" dirty="0"/>
        </a:p>
      </dsp:txBody>
      <dsp:txXfrm>
        <a:off x="34726" y="3239064"/>
        <a:ext cx="10622359" cy="641907"/>
      </dsp:txXfrm>
    </dsp:sp>
    <dsp:sp modelId="{25B1BD0B-D977-42E5-9E48-C1F19283ABFD}">
      <dsp:nvSpPr>
        <dsp:cNvPr id="0" name=""/>
        <dsp:cNvSpPr/>
      </dsp:nvSpPr>
      <dsp:spPr>
        <a:xfrm>
          <a:off x="0" y="3961778"/>
          <a:ext cx="10691811" cy="71135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tr-TR" sz="1600" b="1" kern="1200" dirty="0"/>
            <a:t>Saha Sorunlarının Yönetimi</a:t>
          </a:r>
        </a:p>
        <a:p>
          <a:pPr marL="0" lvl="0" indent="0" algn="l" defTabSz="711200">
            <a:lnSpc>
              <a:spcPct val="90000"/>
            </a:lnSpc>
            <a:spcBef>
              <a:spcPct val="0"/>
            </a:spcBef>
            <a:spcAft>
              <a:spcPct val="35000"/>
            </a:spcAft>
            <a:buNone/>
          </a:pPr>
          <a:r>
            <a:rPr lang="tr-TR" sz="1600" kern="1200" dirty="0"/>
            <a:t>Ortaya çıkan sorunları tanımlar, çözümler geliştirir ve uygun kişilere iletilmesini sağlar.</a:t>
          </a:r>
          <a:endParaRPr lang="en-US" sz="1600" kern="1200" dirty="0"/>
        </a:p>
      </dsp:txBody>
      <dsp:txXfrm>
        <a:off x="34726" y="3996504"/>
        <a:ext cx="10622359" cy="641907"/>
      </dsp:txXfrm>
    </dsp:sp>
    <dsp:sp modelId="{86659538-910B-44FE-AC37-96580334385F}">
      <dsp:nvSpPr>
        <dsp:cNvPr id="0" name=""/>
        <dsp:cNvSpPr/>
      </dsp:nvSpPr>
      <dsp:spPr>
        <a:xfrm>
          <a:off x="0" y="4719218"/>
          <a:ext cx="10691811" cy="711359"/>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tr-TR" sz="1600" b="1" kern="1200" dirty="0"/>
            <a:t>Raporlama ve Dokümantasyon</a:t>
          </a:r>
        </a:p>
        <a:p>
          <a:pPr marL="0" lvl="0" indent="0" algn="l" defTabSz="711200">
            <a:lnSpc>
              <a:spcPct val="90000"/>
            </a:lnSpc>
            <a:spcBef>
              <a:spcPct val="0"/>
            </a:spcBef>
            <a:spcAft>
              <a:spcPct val="35000"/>
            </a:spcAft>
            <a:buNone/>
          </a:pPr>
          <a:r>
            <a:rPr lang="tr-TR" sz="1600" kern="1200" dirty="0"/>
            <a:t>Araştırma sürecine ilişkin belgelerin düzenlenmesi ve yönetilmesinden sorumludur.</a:t>
          </a:r>
          <a:endParaRPr lang="en-US" sz="1600" kern="1200" dirty="0"/>
        </a:p>
      </dsp:txBody>
      <dsp:txXfrm>
        <a:off x="34726" y="4753944"/>
        <a:ext cx="10622359" cy="64190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2A4328-761B-4EAE-9727-D8B896A20031}">
      <dsp:nvSpPr>
        <dsp:cNvPr id="0" name=""/>
        <dsp:cNvSpPr/>
      </dsp:nvSpPr>
      <dsp:spPr>
        <a:xfrm>
          <a:off x="0" y="469"/>
          <a:ext cx="10691811" cy="6466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6407FB-8E87-4347-BBB2-AC54EE3B20D0}">
      <dsp:nvSpPr>
        <dsp:cNvPr id="0" name=""/>
        <dsp:cNvSpPr/>
      </dsp:nvSpPr>
      <dsp:spPr>
        <a:xfrm>
          <a:off x="195624" y="145975"/>
          <a:ext cx="355681" cy="35568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EA9E545-C515-4BCF-BA2D-DFC36FBCD482}">
      <dsp:nvSpPr>
        <dsp:cNvPr id="0" name=""/>
        <dsp:cNvSpPr/>
      </dsp:nvSpPr>
      <dsp:spPr>
        <a:xfrm>
          <a:off x="746931" y="469"/>
          <a:ext cx="9944880" cy="646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42" tIns="68442" rIns="68442" bIns="68442" numCol="1" spcCol="1270" anchor="ctr" anchorCtr="0">
          <a:noAutofit/>
        </a:bodyPr>
        <a:lstStyle/>
        <a:p>
          <a:pPr marL="0" lvl="0" indent="0" algn="l" defTabSz="711200">
            <a:lnSpc>
              <a:spcPct val="100000"/>
            </a:lnSpc>
            <a:spcBef>
              <a:spcPct val="0"/>
            </a:spcBef>
            <a:spcAft>
              <a:spcPct val="35000"/>
            </a:spcAft>
            <a:buNone/>
          </a:pPr>
          <a:r>
            <a:rPr lang="tr-TR" sz="1600" b="1" kern="1200"/>
            <a:t>Katılımcı Zorlukları</a:t>
          </a:r>
          <a:r>
            <a:rPr lang="tr-TR" sz="1600" kern="1200"/>
            <a:t>: Uygun katılımcıların bulunması ve araştırmaya katılmalarının sağlanması zor olabilir.</a:t>
          </a:r>
          <a:endParaRPr lang="en-US" sz="1600" kern="1200"/>
        </a:p>
      </dsp:txBody>
      <dsp:txXfrm>
        <a:off x="746931" y="469"/>
        <a:ext cx="9944880" cy="646693"/>
      </dsp:txXfrm>
    </dsp:sp>
    <dsp:sp modelId="{371D3CAB-4360-4090-9846-0D6A46616F62}">
      <dsp:nvSpPr>
        <dsp:cNvPr id="0" name=""/>
        <dsp:cNvSpPr/>
      </dsp:nvSpPr>
      <dsp:spPr>
        <a:xfrm>
          <a:off x="0" y="808837"/>
          <a:ext cx="10691811" cy="6466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8F02C9C-D5FD-4CE6-908F-BEFCC3FE00B8}">
      <dsp:nvSpPr>
        <dsp:cNvPr id="0" name=""/>
        <dsp:cNvSpPr/>
      </dsp:nvSpPr>
      <dsp:spPr>
        <a:xfrm>
          <a:off x="195624" y="954343"/>
          <a:ext cx="355681" cy="35568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ECFFFB60-AD40-4FDD-8684-F555A497282E}">
      <dsp:nvSpPr>
        <dsp:cNvPr id="0" name=""/>
        <dsp:cNvSpPr/>
      </dsp:nvSpPr>
      <dsp:spPr>
        <a:xfrm>
          <a:off x="746931" y="808837"/>
          <a:ext cx="9944880" cy="646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42" tIns="68442" rIns="68442" bIns="68442" numCol="1" spcCol="1270" anchor="ctr" anchorCtr="0">
          <a:noAutofit/>
        </a:bodyPr>
        <a:lstStyle/>
        <a:p>
          <a:pPr marL="0" lvl="0" indent="0" algn="l" defTabSz="711200">
            <a:lnSpc>
              <a:spcPct val="100000"/>
            </a:lnSpc>
            <a:spcBef>
              <a:spcPct val="0"/>
            </a:spcBef>
            <a:spcAft>
              <a:spcPct val="35000"/>
            </a:spcAft>
            <a:buNone/>
          </a:pPr>
          <a:r>
            <a:rPr lang="tr-TR" sz="1600" b="1" kern="1200"/>
            <a:t>Veri Toplama Güçlükleri</a:t>
          </a:r>
          <a:r>
            <a:rPr lang="tr-TR" sz="1600" kern="1200"/>
            <a:t>: Katılımcılardan doğru ve eksiksiz veri toplamak zaman zaman güçlüklerle karşılaşabilir.</a:t>
          </a:r>
          <a:endParaRPr lang="en-US" sz="1600" kern="1200"/>
        </a:p>
      </dsp:txBody>
      <dsp:txXfrm>
        <a:off x="746931" y="808837"/>
        <a:ext cx="9944880" cy="646693"/>
      </dsp:txXfrm>
    </dsp:sp>
    <dsp:sp modelId="{6C61EE0D-4888-4D5B-9F52-BBBAA439887A}">
      <dsp:nvSpPr>
        <dsp:cNvPr id="0" name=""/>
        <dsp:cNvSpPr/>
      </dsp:nvSpPr>
      <dsp:spPr>
        <a:xfrm>
          <a:off x="0" y="1617204"/>
          <a:ext cx="10691811" cy="6466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5362A2-CF6F-4AB6-8311-5B2E88292CA4}">
      <dsp:nvSpPr>
        <dsp:cNvPr id="0" name=""/>
        <dsp:cNvSpPr/>
      </dsp:nvSpPr>
      <dsp:spPr>
        <a:xfrm>
          <a:off x="195624" y="1762710"/>
          <a:ext cx="355681" cy="35568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8BDAD3B-BBC2-4AEC-AF31-1632D9E4563E}">
      <dsp:nvSpPr>
        <dsp:cNvPr id="0" name=""/>
        <dsp:cNvSpPr/>
      </dsp:nvSpPr>
      <dsp:spPr>
        <a:xfrm>
          <a:off x="746931" y="1617204"/>
          <a:ext cx="9944880" cy="646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42" tIns="68442" rIns="68442" bIns="68442" numCol="1" spcCol="1270" anchor="ctr" anchorCtr="0">
          <a:noAutofit/>
        </a:bodyPr>
        <a:lstStyle/>
        <a:p>
          <a:pPr marL="0" lvl="0" indent="0" algn="l" defTabSz="711200">
            <a:lnSpc>
              <a:spcPct val="100000"/>
            </a:lnSpc>
            <a:spcBef>
              <a:spcPct val="0"/>
            </a:spcBef>
            <a:spcAft>
              <a:spcPct val="35000"/>
            </a:spcAft>
            <a:buNone/>
          </a:pPr>
          <a:r>
            <a:rPr lang="tr-TR" sz="1600" b="1" kern="1200"/>
            <a:t>İletişim Zorlukları</a:t>
          </a:r>
          <a:r>
            <a:rPr lang="tr-TR" sz="1600" kern="1200"/>
            <a:t>: Dil engelleri veya kültürel farklılıklar, katılımcılarla etkili iletişimi zorlaştırabilir.</a:t>
          </a:r>
          <a:endParaRPr lang="en-US" sz="1600" kern="1200"/>
        </a:p>
      </dsp:txBody>
      <dsp:txXfrm>
        <a:off x="746931" y="1617204"/>
        <a:ext cx="9944880" cy="646693"/>
      </dsp:txXfrm>
    </dsp:sp>
    <dsp:sp modelId="{5601B192-489A-4CCA-9651-5AE3D6646E1C}">
      <dsp:nvSpPr>
        <dsp:cNvPr id="0" name=""/>
        <dsp:cNvSpPr/>
      </dsp:nvSpPr>
      <dsp:spPr>
        <a:xfrm>
          <a:off x="0" y="2425571"/>
          <a:ext cx="10691811" cy="6466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06A8E12-B40C-40F6-9B7F-63584CAB44CC}">
      <dsp:nvSpPr>
        <dsp:cNvPr id="0" name=""/>
        <dsp:cNvSpPr/>
      </dsp:nvSpPr>
      <dsp:spPr>
        <a:xfrm>
          <a:off x="195624" y="2571077"/>
          <a:ext cx="355681" cy="355681"/>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F200CCB-35F3-45D9-B07C-DDF4B36B3DE5}">
      <dsp:nvSpPr>
        <dsp:cNvPr id="0" name=""/>
        <dsp:cNvSpPr/>
      </dsp:nvSpPr>
      <dsp:spPr>
        <a:xfrm>
          <a:off x="746931" y="2425571"/>
          <a:ext cx="9944880" cy="646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42" tIns="68442" rIns="68442" bIns="68442" numCol="1" spcCol="1270" anchor="ctr" anchorCtr="0">
          <a:noAutofit/>
        </a:bodyPr>
        <a:lstStyle/>
        <a:p>
          <a:pPr marL="0" lvl="0" indent="0" algn="l" defTabSz="711200">
            <a:lnSpc>
              <a:spcPct val="100000"/>
            </a:lnSpc>
            <a:spcBef>
              <a:spcPct val="0"/>
            </a:spcBef>
            <a:spcAft>
              <a:spcPct val="35000"/>
            </a:spcAft>
            <a:buNone/>
          </a:pPr>
          <a:r>
            <a:rPr lang="tr-TR" sz="1600" b="1" kern="1200"/>
            <a:t>Saha Erişim Sorunları</a:t>
          </a:r>
          <a:r>
            <a:rPr lang="tr-TR" sz="1600" kern="1200"/>
            <a:t>: Coğrafi engeller veya güvenlik endişeleri, saha çalışmalarını aksatabilir.</a:t>
          </a:r>
          <a:endParaRPr lang="en-US" sz="1600" kern="1200"/>
        </a:p>
      </dsp:txBody>
      <dsp:txXfrm>
        <a:off x="746931" y="2425571"/>
        <a:ext cx="9944880" cy="646693"/>
      </dsp:txXfrm>
    </dsp:sp>
    <dsp:sp modelId="{3F72DCBE-0AFC-4479-BC3B-D878BFFA49B1}">
      <dsp:nvSpPr>
        <dsp:cNvPr id="0" name=""/>
        <dsp:cNvSpPr/>
      </dsp:nvSpPr>
      <dsp:spPr>
        <a:xfrm>
          <a:off x="0" y="3233938"/>
          <a:ext cx="10691811" cy="6466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44CB0E9-4990-4699-84F4-50FBCF0E1914}">
      <dsp:nvSpPr>
        <dsp:cNvPr id="0" name=""/>
        <dsp:cNvSpPr/>
      </dsp:nvSpPr>
      <dsp:spPr>
        <a:xfrm>
          <a:off x="195624" y="3379444"/>
          <a:ext cx="355681" cy="355681"/>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E3D2FF3-E685-4411-B5BA-377ACBF1CFA7}">
      <dsp:nvSpPr>
        <dsp:cNvPr id="0" name=""/>
        <dsp:cNvSpPr/>
      </dsp:nvSpPr>
      <dsp:spPr>
        <a:xfrm>
          <a:off x="746931" y="3233938"/>
          <a:ext cx="9944880" cy="646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42" tIns="68442" rIns="68442" bIns="68442" numCol="1" spcCol="1270" anchor="ctr" anchorCtr="0">
          <a:noAutofit/>
        </a:bodyPr>
        <a:lstStyle/>
        <a:p>
          <a:pPr marL="0" lvl="0" indent="0" algn="l" defTabSz="711200">
            <a:lnSpc>
              <a:spcPct val="100000"/>
            </a:lnSpc>
            <a:spcBef>
              <a:spcPct val="0"/>
            </a:spcBef>
            <a:spcAft>
              <a:spcPct val="35000"/>
            </a:spcAft>
            <a:buNone/>
          </a:pPr>
          <a:r>
            <a:rPr lang="tr-TR" sz="1600" b="1" kern="1200"/>
            <a:t>Teknik Sorunlar ve Ekipman Arızaları</a:t>
          </a:r>
          <a:r>
            <a:rPr lang="tr-TR" sz="1600" kern="1200"/>
            <a:t>: Veri toplama cihazlarının arızalanması, çalışmaları etkileyebilir.</a:t>
          </a:r>
          <a:endParaRPr lang="en-US" sz="1600" kern="1200"/>
        </a:p>
      </dsp:txBody>
      <dsp:txXfrm>
        <a:off x="746931" y="3233938"/>
        <a:ext cx="9944880" cy="646693"/>
      </dsp:txXfrm>
    </dsp:sp>
    <dsp:sp modelId="{0E232278-32C6-4C86-84F4-0C604C009580}">
      <dsp:nvSpPr>
        <dsp:cNvPr id="0" name=""/>
        <dsp:cNvSpPr/>
      </dsp:nvSpPr>
      <dsp:spPr>
        <a:xfrm>
          <a:off x="0" y="4042306"/>
          <a:ext cx="10691811" cy="6466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AB8495-911E-45C1-A60B-ED144046E096}">
      <dsp:nvSpPr>
        <dsp:cNvPr id="0" name=""/>
        <dsp:cNvSpPr/>
      </dsp:nvSpPr>
      <dsp:spPr>
        <a:xfrm>
          <a:off x="195624" y="4187812"/>
          <a:ext cx="355681" cy="355681"/>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120E402-3E76-480D-91BB-1B0F01DFDDD3}">
      <dsp:nvSpPr>
        <dsp:cNvPr id="0" name=""/>
        <dsp:cNvSpPr/>
      </dsp:nvSpPr>
      <dsp:spPr>
        <a:xfrm>
          <a:off x="746931" y="4042306"/>
          <a:ext cx="9944880" cy="646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42" tIns="68442" rIns="68442" bIns="68442" numCol="1" spcCol="1270" anchor="ctr" anchorCtr="0">
          <a:noAutofit/>
        </a:bodyPr>
        <a:lstStyle/>
        <a:p>
          <a:pPr marL="0" lvl="0" indent="0" algn="l" defTabSz="711200">
            <a:lnSpc>
              <a:spcPct val="100000"/>
            </a:lnSpc>
            <a:spcBef>
              <a:spcPct val="0"/>
            </a:spcBef>
            <a:spcAft>
              <a:spcPct val="35000"/>
            </a:spcAft>
            <a:buNone/>
          </a:pPr>
          <a:r>
            <a:rPr lang="tr-TR" sz="1600" b="1" kern="1200"/>
            <a:t>Hava Şartları ve Doğal Afetler</a:t>
          </a:r>
          <a:r>
            <a:rPr lang="tr-TR" sz="1600" kern="1200"/>
            <a:t>: Beklenmedik hava koşulları veya doğal afetler, saha çalışmalarını aksatabilir.</a:t>
          </a:r>
          <a:endParaRPr lang="en-US" sz="1600" kern="1200"/>
        </a:p>
      </dsp:txBody>
      <dsp:txXfrm>
        <a:off x="746931" y="4042306"/>
        <a:ext cx="9944880" cy="646693"/>
      </dsp:txXfrm>
    </dsp:sp>
    <dsp:sp modelId="{EBA89175-29E5-4DC9-A424-CC5E324E2AEB}">
      <dsp:nvSpPr>
        <dsp:cNvPr id="0" name=""/>
        <dsp:cNvSpPr/>
      </dsp:nvSpPr>
      <dsp:spPr>
        <a:xfrm>
          <a:off x="0" y="4850673"/>
          <a:ext cx="10691811" cy="646693"/>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A7373E-6148-4FAC-9B00-A4B3D42AE718}">
      <dsp:nvSpPr>
        <dsp:cNvPr id="0" name=""/>
        <dsp:cNvSpPr/>
      </dsp:nvSpPr>
      <dsp:spPr>
        <a:xfrm>
          <a:off x="195624" y="4996179"/>
          <a:ext cx="355681" cy="355681"/>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4670104-AF03-49D4-8D7B-31C02806F494}">
      <dsp:nvSpPr>
        <dsp:cNvPr id="0" name=""/>
        <dsp:cNvSpPr/>
      </dsp:nvSpPr>
      <dsp:spPr>
        <a:xfrm>
          <a:off x="746931" y="4850673"/>
          <a:ext cx="9944880" cy="6466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442" tIns="68442" rIns="68442" bIns="68442" numCol="1" spcCol="1270" anchor="ctr" anchorCtr="0">
          <a:noAutofit/>
        </a:bodyPr>
        <a:lstStyle/>
        <a:p>
          <a:pPr marL="0" lvl="0" indent="0" algn="l" defTabSz="711200">
            <a:lnSpc>
              <a:spcPct val="100000"/>
            </a:lnSpc>
            <a:spcBef>
              <a:spcPct val="0"/>
            </a:spcBef>
            <a:spcAft>
              <a:spcPct val="35000"/>
            </a:spcAft>
            <a:buNone/>
          </a:pPr>
          <a:r>
            <a:rPr lang="tr-TR" sz="1600" b="1" kern="1200"/>
            <a:t>Etik ve İzin Sorunları</a:t>
          </a:r>
          <a:r>
            <a:rPr lang="tr-TR" sz="1600" kern="1200"/>
            <a:t>: Etik standartlara uygun davranmak ve izinleri sağlamak önemlidir ancak bazen sorunlar yaşanabilir.</a:t>
          </a:r>
          <a:endParaRPr lang="en-US" sz="1600" kern="1200"/>
        </a:p>
      </dsp:txBody>
      <dsp:txXfrm>
        <a:off x="746931" y="4850673"/>
        <a:ext cx="9944880" cy="64669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DE6C8-AB1D-4204-BC9C-3366B0BF0435}"/>
              </a:ext>
            </a:extLst>
          </p:cNvPr>
          <p:cNvSpPr>
            <a:spLocks noGrp="1"/>
          </p:cNvSpPr>
          <p:nvPr>
            <p:ph type="ctrTitle"/>
          </p:nvPr>
        </p:nvSpPr>
        <p:spPr>
          <a:xfrm>
            <a:off x="678426" y="889820"/>
            <a:ext cx="9989574" cy="3598606"/>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A7B9009-EE50-4EE5-B6EB-CD6EC83D3FA3}"/>
              </a:ext>
            </a:extLst>
          </p:cNvPr>
          <p:cNvSpPr>
            <a:spLocks noGrp="1"/>
          </p:cNvSpPr>
          <p:nvPr>
            <p:ph type="subTitle" idx="1"/>
          </p:nvPr>
        </p:nvSpPr>
        <p:spPr>
          <a:xfrm>
            <a:off x="678426" y="4488426"/>
            <a:ext cx="6991776" cy="130277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99C8667E-058A-436F-B8EA-5B3A99D43D09}"/>
              </a:ext>
            </a:extLst>
          </p:cNvPr>
          <p:cNvSpPr>
            <a:spLocks noGrp="1"/>
          </p:cNvSpPr>
          <p:nvPr>
            <p:ph type="dt" sz="half" idx="10"/>
          </p:nvPr>
        </p:nvSpPr>
        <p:spPr/>
        <p:txBody>
          <a:bodyPr/>
          <a:lstStyle/>
          <a:p>
            <a:fld id="{BBCD4F60-3B00-4DB4-90A4-67F8107A0900}" type="datetime1">
              <a:rPr lang="en-US" smtClean="0"/>
              <a:t>2/13/2024</a:t>
            </a:fld>
            <a:endParaRPr lang="en-US"/>
          </a:p>
        </p:txBody>
      </p:sp>
      <p:sp>
        <p:nvSpPr>
          <p:cNvPr id="5" name="Footer Placeholder 4">
            <a:extLst>
              <a:ext uri="{FF2B5EF4-FFF2-40B4-BE49-F238E27FC236}">
                <a16:creationId xmlns:a16="http://schemas.microsoft.com/office/drawing/2014/main" id="{52680305-1AD7-482D-BFFD-6CDB83AB39A4}"/>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6" name="Slide Number Placeholder 5">
            <a:extLst>
              <a:ext uri="{FF2B5EF4-FFF2-40B4-BE49-F238E27FC236}">
                <a16:creationId xmlns:a16="http://schemas.microsoft.com/office/drawing/2014/main" id="{BE5762A1-52E9-402D-B65E-DF193E44CE83}"/>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4937060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359C1-C098-4BF4-A55D-782F4E606B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D343C7E-1E8B-4D38-9B81-1AA2A8978E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A70B00-53AE-4D3F-91BE-A8D789ED9864}"/>
              </a:ext>
            </a:extLst>
          </p:cNvPr>
          <p:cNvSpPr>
            <a:spLocks noGrp="1"/>
          </p:cNvSpPr>
          <p:nvPr>
            <p:ph type="dt" sz="half" idx="10"/>
          </p:nvPr>
        </p:nvSpPr>
        <p:spPr/>
        <p:txBody>
          <a:bodyPr/>
          <a:lstStyle/>
          <a:p>
            <a:fld id="{E5C12018-AE0B-45B3-8833-1C61B747ADFD}" type="datetime1">
              <a:rPr lang="en-US" smtClean="0"/>
              <a:t>2/13/2024</a:t>
            </a:fld>
            <a:endParaRPr lang="en-US"/>
          </a:p>
        </p:txBody>
      </p:sp>
      <p:sp>
        <p:nvSpPr>
          <p:cNvPr id="5" name="Footer Placeholder 4">
            <a:extLst>
              <a:ext uri="{FF2B5EF4-FFF2-40B4-BE49-F238E27FC236}">
                <a16:creationId xmlns:a16="http://schemas.microsoft.com/office/drawing/2014/main" id="{06647FC7-8124-4F70-A849-B6BCC5189CC3}"/>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6" name="Slide Number Placeholder 5">
            <a:extLst>
              <a:ext uri="{FF2B5EF4-FFF2-40B4-BE49-F238E27FC236}">
                <a16:creationId xmlns:a16="http://schemas.microsoft.com/office/drawing/2014/main" id="{B47CEBE4-50DC-47DB-B699-CCC024336C9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424477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B418279-D3B8-4C6A-AB74-9DE377771270}"/>
              </a:ext>
            </a:extLst>
          </p:cNvPr>
          <p:cNvSpPr>
            <a:spLocks noGrp="1"/>
          </p:cNvSpPr>
          <p:nvPr>
            <p:ph type="title" orient="vert"/>
          </p:nvPr>
        </p:nvSpPr>
        <p:spPr>
          <a:xfrm>
            <a:off x="9242322" y="997974"/>
            <a:ext cx="2349043" cy="4984956"/>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E28F733C-9309-4197-BACA-207CDC8935C9}"/>
              </a:ext>
            </a:extLst>
          </p:cNvPr>
          <p:cNvSpPr>
            <a:spLocks noGrp="1"/>
          </p:cNvSpPr>
          <p:nvPr>
            <p:ph type="body" orient="vert" idx="1"/>
          </p:nvPr>
        </p:nvSpPr>
        <p:spPr>
          <a:xfrm>
            <a:off x="838200" y="997973"/>
            <a:ext cx="8404122" cy="498495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6ACD4D0-5BE6-412D-B08B-5DFFD593513E}"/>
              </a:ext>
            </a:extLst>
          </p:cNvPr>
          <p:cNvSpPr>
            <a:spLocks noGrp="1"/>
          </p:cNvSpPr>
          <p:nvPr>
            <p:ph type="dt" sz="half" idx="10"/>
          </p:nvPr>
        </p:nvSpPr>
        <p:spPr/>
        <p:txBody>
          <a:bodyPr/>
          <a:lstStyle/>
          <a:p>
            <a:fld id="{BC874D72-DF44-407D-AEE5-0273DD00D922}" type="datetime1">
              <a:rPr lang="en-US" smtClean="0"/>
              <a:t>2/13/2024</a:t>
            </a:fld>
            <a:endParaRPr lang="en-US"/>
          </a:p>
        </p:txBody>
      </p:sp>
      <p:sp>
        <p:nvSpPr>
          <p:cNvPr id="5" name="Footer Placeholder 4">
            <a:extLst>
              <a:ext uri="{FF2B5EF4-FFF2-40B4-BE49-F238E27FC236}">
                <a16:creationId xmlns:a16="http://schemas.microsoft.com/office/drawing/2014/main" id="{55021651-B786-4A39-A10F-F5231D0A2C5E}"/>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6" name="Slide Number Placeholder 5">
            <a:extLst>
              <a:ext uri="{FF2B5EF4-FFF2-40B4-BE49-F238E27FC236}">
                <a16:creationId xmlns:a16="http://schemas.microsoft.com/office/drawing/2014/main" id="{74504D2D-9379-40DE-9F45-3004BE54F16B}"/>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5212378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87CA6-BFD9-4CB1-8892-F6B062E8244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CDA8C3-9C0C-4E52-9A62-E4DB159E6B0E}"/>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7CC3EC35-E02F-41FF-9232-F90692A902FC}"/>
              </a:ext>
            </a:extLst>
          </p:cNvPr>
          <p:cNvSpPr>
            <a:spLocks noGrp="1"/>
          </p:cNvSpPr>
          <p:nvPr>
            <p:ph type="dt" sz="half" idx="10"/>
          </p:nvPr>
        </p:nvSpPr>
        <p:spPr/>
        <p:txBody>
          <a:bodyPr/>
          <a:lstStyle/>
          <a:p>
            <a:fld id="{626DE685-1B6F-4D7C-AEF2-C9AD71EC467A}" type="datetime1">
              <a:rPr lang="en-US" smtClean="0"/>
              <a:t>2/13/2024</a:t>
            </a:fld>
            <a:endParaRPr lang="en-US"/>
          </a:p>
        </p:txBody>
      </p:sp>
      <p:sp>
        <p:nvSpPr>
          <p:cNvPr id="5" name="Footer Placeholder 4">
            <a:extLst>
              <a:ext uri="{FF2B5EF4-FFF2-40B4-BE49-F238E27FC236}">
                <a16:creationId xmlns:a16="http://schemas.microsoft.com/office/drawing/2014/main" id="{39D13D38-5DF1-443B-8A12-71E834FDC6A1}"/>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6" name="Slide Number Placeholder 5">
            <a:extLst>
              <a:ext uri="{FF2B5EF4-FFF2-40B4-BE49-F238E27FC236}">
                <a16:creationId xmlns:a16="http://schemas.microsoft.com/office/drawing/2014/main" id="{F25E644A-4A37-4757-9809-5B035E2874E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2735289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6578B-CD85-4BF1-A729-E8E8079B595F}"/>
              </a:ext>
            </a:extLst>
          </p:cNvPr>
          <p:cNvSpPr>
            <a:spLocks noGrp="1"/>
          </p:cNvSpPr>
          <p:nvPr>
            <p:ph type="title"/>
          </p:nvPr>
        </p:nvSpPr>
        <p:spPr>
          <a:xfrm>
            <a:off x="715383" y="1709738"/>
            <a:ext cx="10632067"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58448C1-C13F-4826-8347-EEB00A6643D6}"/>
              </a:ext>
            </a:extLst>
          </p:cNvPr>
          <p:cNvSpPr>
            <a:spLocks noGrp="1"/>
          </p:cNvSpPr>
          <p:nvPr>
            <p:ph type="body" idx="1"/>
          </p:nvPr>
        </p:nvSpPr>
        <p:spPr>
          <a:xfrm>
            <a:off x="715383" y="4589463"/>
            <a:ext cx="10632067"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06546A-957F-4C4D-9744-1177AD258E10}"/>
              </a:ext>
            </a:extLst>
          </p:cNvPr>
          <p:cNvSpPr>
            <a:spLocks noGrp="1"/>
          </p:cNvSpPr>
          <p:nvPr>
            <p:ph type="dt" sz="half" idx="10"/>
          </p:nvPr>
        </p:nvSpPr>
        <p:spPr/>
        <p:txBody>
          <a:bodyPr/>
          <a:lstStyle/>
          <a:p>
            <a:fld id="{66E20BAB-D1DB-4DC1-908A-9B5E73715905}" type="datetime1">
              <a:rPr lang="en-US" smtClean="0"/>
              <a:t>2/13/2024</a:t>
            </a:fld>
            <a:endParaRPr lang="en-US"/>
          </a:p>
        </p:txBody>
      </p:sp>
      <p:sp>
        <p:nvSpPr>
          <p:cNvPr id="5" name="Footer Placeholder 4">
            <a:extLst>
              <a:ext uri="{FF2B5EF4-FFF2-40B4-BE49-F238E27FC236}">
                <a16:creationId xmlns:a16="http://schemas.microsoft.com/office/drawing/2014/main" id="{B1DB149C-CC63-4E3A-A83D-EF637EB51979}"/>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6" name="Slide Number Placeholder 5">
            <a:extLst>
              <a:ext uri="{FF2B5EF4-FFF2-40B4-BE49-F238E27FC236}">
                <a16:creationId xmlns:a16="http://schemas.microsoft.com/office/drawing/2014/main" id="{EDB94775-7982-41EC-B584-D51224D38F77}"/>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807702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CE4BD8-507D-48E4-A624-F16A741C3609}"/>
              </a:ext>
            </a:extLst>
          </p:cNvPr>
          <p:cNvSpPr>
            <a:spLocks noGrp="1"/>
          </p:cNvSpPr>
          <p:nvPr>
            <p:ph type="title"/>
          </p:nvPr>
        </p:nvSpPr>
        <p:spPr>
          <a:xfrm>
            <a:off x="700635" y="922096"/>
            <a:ext cx="10691265" cy="112793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10A07E4-3A39-457C-A059-7DFB6039D947}"/>
              </a:ext>
            </a:extLst>
          </p:cNvPr>
          <p:cNvSpPr>
            <a:spLocks noGrp="1"/>
          </p:cNvSpPr>
          <p:nvPr>
            <p:ph sz="half" idx="1"/>
          </p:nvPr>
        </p:nvSpPr>
        <p:spPr>
          <a:xfrm>
            <a:off x="715383" y="2128684"/>
            <a:ext cx="5304417" cy="384441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7B141E17-47CE-4A78-B0FA-0E9786DA67C5}"/>
              </a:ext>
            </a:extLst>
          </p:cNvPr>
          <p:cNvSpPr>
            <a:spLocks noGrp="1"/>
          </p:cNvSpPr>
          <p:nvPr>
            <p:ph sz="half" idx="2"/>
          </p:nvPr>
        </p:nvSpPr>
        <p:spPr>
          <a:xfrm>
            <a:off x="6172200" y="2128684"/>
            <a:ext cx="5219700" cy="38444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89F02C13-D3ED-4044-9716-F29D79A184C9}"/>
              </a:ext>
            </a:extLst>
          </p:cNvPr>
          <p:cNvSpPr>
            <a:spLocks noGrp="1"/>
          </p:cNvSpPr>
          <p:nvPr>
            <p:ph type="dt" sz="half" idx="10"/>
          </p:nvPr>
        </p:nvSpPr>
        <p:spPr/>
        <p:txBody>
          <a:bodyPr/>
          <a:lstStyle/>
          <a:p>
            <a:fld id="{82D2DD5A-C337-4F22-BED0-547AFC68CFD6}" type="datetime1">
              <a:rPr lang="en-US" smtClean="0"/>
              <a:t>2/13/2024</a:t>
            </a:fld>
            <a:endParaRPr lang="en-US"/>
          </a:p>
        </p:txBody>
      </p:sp>
      <p:sp>
        <p:nvSpPr>
          <p:cNvPr id="6" name="Footer Placeholder 5">
            <a:extLst>
              <a:ext uri="{FF2B5EF4-FFF2-40B4-BE49-F238E27FC236}">
                <a16:creationId xmlns:a16="http://schemas.microsoft.com/office/drawing/2014/main" id="{8AF334AD-FB29-4355-B5CF-85E61B4F3409}"/>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7" name="Slide Number Placeholder 6">
            <a:extLst>
              <a:ext uri="{FF2B5EF4-FFF2-40B4-BE49-F238E27FC236}">
                <a16:creationId xmlns:a16="http://schemas.microsoft.com/office/drawing/2014/main" id="{BA5AA154-790C-4774-9C21-8C543E733F26}"/>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630944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7DD35-7673-4F88-86B0-634883B5E345}"/>
              </a:ext>
            </a:extLst>
          </p:cNvPr>
          <p:cNvSpPr>
            <a:spLocks noGrp="1"/>
          </p:cNvSpPr>
          <p:nvPr>
            <p:ph type="title"/>
          </p:nvPr>
        </p:nvSpPr>
        <p:spPr>
          <a:xfrm>
            <a:off x="685887" y="929148"/>
            <a:ext cx="10640005" cy="76154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EC820D7-3E0B-47C6-A583-C4C839C5AF03}"/>
              </a:ext>
            </a:extLst>
          </p:cNvPr>
          <p:cNvSpPr>
            <a:spLocks noGrp="1"/>
          </p:cNvSpPr>
          <p:nvPr>
            <p:ph type="body" idx="1"/>
          </p:nvPr>
        </p:nvSpPr>
        <p:spPr>
          <a:xfrm>
            <a:off x="715384" y="1681163"/>
            <a:ext cx="5282192"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A839A7B-97D5-400F-B802-A0FF28FE9F15}"/>
              </a:ext>
            </a:extLst>
          </p:cNvPr>
          <p:cNvSpPr>
            <a:spLocks noGrp="1"/>
          </p:cNvSpPr>
          <p:nvPr>
            <p:ph sz="half" idx="2"/>
          </p:nvPr>
        </p:nvSpPr>
        <p:spPr>
          <a:xfrm>
            <a:off x="715384" y="2505075"/>
            <a:ext cx="5282192"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2E0ECA2-DBF1-4681-9DFA-93AFD1B371DB}"/>
              </a:ext>
            </a:extLst>
          </p:cNvPr>
          <p:cNvSpPr>
            <a:spLocks noGrp="1"/>
          </p:cNvSpPr>
          <p:nvPr>
            <p:ph type="body" sz="quarter" idx="3"/>
          </p:nvPr>
        </p:nvSpPr>
        <p:spPr>
          <a:xfrm>
            <a:off x="6172200" y="1681163"/>
            <a:ext cx="5183188" cy="657225"/>
          </a:xfrm>
        </p:spPr>
        <p:txBody>
          <a:bodyPr anchor="b">
            <a:normAutofit/>
          </a:bodyPr>
          <a:lstStyle>
            <a:lvl1pPr marL="0" indent="0">
              <a:buNone/>
              <a:defRPr sz="16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90EBBBB-517F-4ED7-9E51-CF0F7590B4D4}"/>
              </a:ext>
            </a:extLst>
          </p:cNvPr>
          <p:cNvSpPr>
            <a:spLocks noGrp="1"/>
          </p:cNvSpPr>
          <p:nvPr>
            <p:ph sz="quarter" idx="4"/>
          </p:nvPr>
        </p:nvSpPr>
        <p:spPr>
          <a:xfrm>
            <a:off x="6172200" y="2505075"/>
            <a:ext cx="5183188" cy="34237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511B5C7-1E37-478F-B4B0-C7202FFE41B9}"/>
              </a:ext>
            </a:extLst>
          </p:cNvPr>
          <p:cNvSpPr>
            <a:spLocks noGrp="1"/>
          </p:cNvSpPr>
          <p:nvPr>
            <p:ph type="dt" sz="half" idx="10"/>
          </p:nvPr>
        </p:nvSpPr>
        <p:spPr/>
        <p:txBody>
          <a:bodyPr/>
          <a:lstStyle/>
          <a:p>
            <a:fld id="{FA38DFBF-4DB8-447F-A740-22B1B0F7DDD8}" type="datetime1">
              <a:rPr lang="en-US" smtClean="0"/>
              <a:t>2/13/2024</a:t>
            </a:fld>
            <a:endParaRPr lang="en-US"/>
          </a:p>
        </p:txBody>
      </p:sp>
      <p:sp>
        <p:nvSpPr>
          <p:cNvPr id="8" name="Footer Placeholder 7">
            <a:extLst>
              <a:ext uri="{FF2B5EF4-FFF2-40B4-BE49-F238E27FC236}">
                <a16:creationId xmlns:a16="http://schemas.microsoft.com/office/drawing/2014/main" id="{9153F7EF-507C-4CB3-86C5-8B34FFFC1D86}"/>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9" name="Slide Number Placeholder 8">
            <a:extLst>
              <a:ext uri="{FF2B5EF4-FFF2-40B4-BE49-F238E27FC236}">
                <a16:creationId xmlns:a16="http://schemas.microsoft.com/office/drawing/2014/main" id="{58E3DEA6-E4EB-4C2A-8B4F-55EC965B6219}"/>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80180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32964-A933-4B98-A141-A4B316DAFA9F}"/>
              </a:ext>
            </a:extLst>
          </p:cNvPr>
          <p:cNvSpPr>
            <a:spLocks noGrp="1"/>
          </p:cNvSpPr>
          <p:nvPr>
            <p:ph type="title"/>
          </p:nvPr>
        </p:nvSpPr>
        <p:spPr/>
        <p:txBody>
          <a:body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5D684C9D-23DA-42B0-9DD3-7592F72E8DC9}"/>
              </a:ext>
            </a:extLst>
          </p:cNvPr>
          <p:cNvSpPr>
            <a:spLocks noGrp="1"/>
          </p:cNvSpPr>
          <p:nvPr>
            <p:ph type="dt" sz="half" idx="10"/>
          </p:nvPr>
        </p:nvSpPr>
        <p:spPr/>
        <p:txBody>
          <a:bodyPr/>
          <a:lstStyle/>
          <a:p>
            <a:fld id="{88812435-B87A-4434-B86A-1406D5D81959}" type="datetime1">
              <a:rPr lang="en-US" smtClean="0"/>
              <a:t>2/13/2024</a:t>
            </a:fld>
            <a:endParaRPr lang="en-US"/>
          </a:p>
        </p:txBody>
      </p:sp>
      <p:sp>
        <p:nvSpPr>
          <p:cNvPr id="4" name="Footer Placeholder 3">
            <a:extLst>
              <a:ext uri="{FF2B5EF4-FFF2-40B4-BE49-F238E27FC236}">
                <a16:creationId xmlns:a16="http://schemas.microsoft.com/office/drawing/2014/main" id="{68BF8F05-876F-49D8-AE30-5BB2A91ECD59}"/>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5" name="Slide Number Placeholder 4">
            <a:extLst>
              <a:ext uri="{FF2B5EF4-FFF2-40B4-BE49-F238E27FC236}">
                <a16:creationId xmlns:a16="http://schemas.microsoft.com/office/drawing/2014/main" id="{153D20DA-9260-4577-BB51-789570A243AF}"/>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478391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D2C1F24-E0A1-45A7-8EF5-92CD9799341C}"/>
              </a:ext>
            </a:extLst>
          </p:cNvPr>
          <p:cNvSpPr>
            <a:spLocks noGrp="1"/>
          </p:cNvSpPr>
          <p:nvPr>
            <p:ph type="dt" sz="half" idx="10"/>
          </p:nvPr>
        </p:nvSpPr>
        <p:spPr/>
        <p:txBody>
          <a:bodyPr/>
          <a:lstStyle/>
          <a:p>
            <a:fld id="{F3B850E0-9242-469C-9FA7-447D7E43FF29}" type="datetime1">
              <a:rPr lang="en-US" smtClean="0"/>
              <a:t>2/13/2024</a:t>
            </a:fld>
            <a:endParaRPr lang="en-US"/>
          </a:p>
        </p:txBody>
      </p:sp>
      <p:sp>
        <p:nvSpPr>
          <p:cNvPr id="3" name="Footer Placeholder 2">
            <a:extLst>
              <a:ext uri="{FF2B5EF4-FFF2-40B4-BE49-F238E27FC236}">
                <a16:creationId xmlns:a16="http://schemas.microsoft.com/office/drawing/2014/main" id="{3E021C19-210E-46B0-9036-5D8AECC9260C}"/>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4" name="Slide Number Placeholder 3">
            <a:extLst>
              <a:ext uri="{FF2B5EF4-FFF2-40B4-BE49-F238E27FC236}">
                <a16:creationId xmlns:a16="http://schemas.microsoft.com/office/drawing/2014/main" id="{1A880FEF-487E-44DF-8615-DF2210419602}"/>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067559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A568EE-74C8-43A6-90BC-2DDD965CF64A}"/>
              </a:ext>
            </a:extLst>
          </p:cNvPr>
          <p:cNvSpPr>
            <a:spLocks noGrp="1"/>
          </p:cNvSpPr>
          <p:nvPr>
            <p:ph type="title"/>
          </p:nvPr>
        </p:nvSpPr>
        <p:spPr>
          <a:xfrm>
            <a:off x="678426" y="781665"/>
            <a:ext cx="4093599" cy="122345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1C35AC-CAE3-48CF-A3E4-A075C9FDD7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D9D03EA-5FAD-4609-A2B8-624E426847E3}"/>
              </a:ext>
            </a:extLst>
          </p:cNvPr>
          <p:cNvSpPr>
            <a:spLocks noGrp="1"/>
          </p:cNvSpPr>
          <p:nvPr>
            <p:ph type="body" sz="half" idx="2"/>
          </p:nvPr>
        </p:nvSpPr>
        <p:spPr>
          <a:xfrm>
            <a:off x="688258" y="2315497"/>
            <a:ext cx="4093599" cy="355349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58D2EA-2191-4216-B64D-067BDFE12375}"/>
              </a:ext>
            </a:extLst>
          </p:cNvPr>
          <p:cNvSpPr>
            <a:spLocks noGrp="1"/>
          </p:cNvSpPr>
          <p:nvPr>
            <p:ph type="dt" sz="half" idx="10"/>
          </p:nvPr>
        </p:nvSpPr>
        <p:spPr/>
        <p:txBody>
          <a:bodyPr/>
          <a:lstStyle/>
          <a:p>
            <a:fld id="{CA9184C1-634B-4D2F-90E1-C39B48114444}" type="datetime1">
              <a:rPr lang="en-US" smtClean="0"/>
              <a:t>2/13/2024</a:t>
            </a:fld>
            <a:endParaRPr lang="en-US"/>
          </a:p>
        </p:txBody>
      </p:sp>
      <p:sp>
        <p:nvSpPr>
          <p:cNvPr id="6" name="Footer Placeholder 5">
            <a:extLst>
              <a:ext uri="{FF2B5EF4-FFF2-40B4-BE49-F238E27FC236}">
                <a16:creationId xmlns:a16="http://schemas.microsoft.com/office/drawing/2014/main" id="{78042128-DAB4-481C-BEE6-3523E8E88BAD}"/>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7" name="Slide Number Placeholder 6">
            <a:extLst>
              <a:ext uri="{FF2B5EF4-FFF2-40B4-BE49-F238E27FC236}">
                <a16:creationId xmlns:a16="http://schemas.microsoft.com/office/drawing/2014/main" id="{AE50E382-C500-4A4C-A7C6-43860383AB91}"/>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244888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9FE98B-EACF-4251-A8AF-0D9EDD17C664}"/>
              </a:ext>
            </a:extLst>
          </p:cNvPr>
          <p:cNvSpPr>
            <a:spLocks noGrp="1"/>
          </p:cNvSpPr>
          <p:nvPr>
            <p:ph type="title"/>
          </p:nvPr>
        </p:nvSpPr>
        <p:spPr>
          <a:xfrm>
            <a:off x="683342" y="1066800"/>
            <a:ext cx="4103431" cy="1317523"/>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905F473-761A-4002-AF70-9FF878D0139E}"/>
              </a:ext>
            </a:extLst>
          </p:cNvPr>
          <p:cNvSpPr>
            <a:spLocks noGrp="1"/>
          </p:cNvSpPr>
          <p:nvPr>
            <p:ph type="pic" idx="1"/>
          </p:nvPr>
        </p:nvSpPr>
        <p:spPr>
          <a:xfrm>
            <a:off x="5183188" y="1066800"/>
            <a:ext cx="6172200" cy="4794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FA0C2E6A-F834-4540-BB00-E13CB45DC362}"/>
              </a:ext>
            </a:extLst>
          </p:cNvPr>
          <p:cNvSpPr>
            <a:spLocks noGrp="1"/>
          </p:cNvSpPr>
          <p:nvPr>
            <p:ph type="body" sz="half" idx="2"/>
          </p:nvPr>
        </p:nvSpPr>
        <p:spPr>
          <a:xfrm>
            <a:off x="683342" y="2552700"/>
            <a:ext cx="4103431" cy="33162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0C38EAB-AD63-415C-B263-BA1D8FBE3CB0}"/>
              </a:ext>
            </a:extLst>
          </p:cNvPr>
          <p:cNvSpPr>
            <a:spLocks noGrp="1"/>
          </p:cNvSpPr>
          <p:nvPr>
            <p:ph type="dt" sz="half" idx="10"/>
          </p:nvPr>
        </p:nvSpPr>
        <p:spPr/>
        <p:txBody>
          <a:bodyPr/>
          <a:lstStyle/>
          <a:p>
            <a:fld id="{602A4FC1-9CCD-4E4B-AB4D-5CAEC19C950B}" type="datetime1">
              <a:rPr lang="en-US" smtClean="0"/>
              <a:t>2/13/2024</a:t>
            </a:fld>
            <a:endParaRPr lang="en-US"/>
          </a:p>
        </p:txBody>
      </p:sp>
      <p:sp>
        <p:nvSpPr>
          <p:cNvPr id="6" name="Footer Placeholder 5">
            <a:extLst>
              <a:ext uri="{FF2B5EF4-FFF2-40B4-BE49-F238E27FC236}">
                <a16:creationId xmlns:a16="http://schemas.microsoft.com/office/drawing/2014/main" id="{422E5541-B6DE-45E8-BCFE-0DFC4F574079}"/>
              </a:ext>
            </a:extLst>
          </p:cNvPr>
          <p:cNvSpPr>
            <a:spLocks noGrp="1"/>
          </p:cNvSpPr>
          <p:nvPr>
            <p:ph type="ftr" sz="quarter" idx="11"/>
          </p:nvPr>
        </p:nvSpPr>
        <p:spPr/>
        <p:txBody>
          <a:bodyPr/>
          <a:lstStyle/>
          <a:p>
            <a:r>
              <a:rPr lang="en-US" dirty="0"/>
              <a:t>Saha </a:t>
            </a:r>
            <a:r>
              <a:rPr lang="en-US" dirty="0" err="1"/>
              <a:t>Görevlileri</a:t>
            </a:r>
            <a:r>
              <a:rPr lang="en-US" dirty="0"/>
              <a:t> İNÜKAM </a:t>
            </a:r>
            <a:r>
              <a:rPr lang="en-US" dirty="0" err="1"/>
              <a:t>Çalıştayı</a:t>
            </a:r>
            <a:r>
              <a:rPr lang="en-US" dirty="0"/>
              <a:t> (SAGİM-KAV)</a:t>
            </a:r>
          </a:p>
        </p:txBody>
      </p:sp>
      <p:sp>
        <p:nvSpPr>
          <p:cNvPr id="7" name="Slide Number Placeholder 6">
            <a:extLst>
              <a:ext uri="{FF2B5EF4-FFF2-40B4-BE49-F238E27FC236}">
                <a16:creationId xmlns:a16="http://schemas.microsoft.com/office/drawing/2014/main" id="{DBB78D45-289B-46AF-8CB9-E6150BEA17ED}"/>
              </a:ext>
            </a:extLst>
          </p:cNvPr>
          <p:cNvSpPr>
            <a:spLocks noGrp="1"/>
          </p:cNvSpPr>
          <p:nvPr>
            <p:ph type="sldNum" sz="quarter" idx="12"/>
          </p:nvPr>
        </p:nvSpPr>
        <p:spPr/>
        <p:txBody>
          <a:bodyPr/>
          <a:lstStyle/>
          <a:p>
            <a:fld id="{87E7843D-FF13-4365-9478-9625B70A2705}" type="slidenum">
              <a:rPr lang="en-US" smtClean="0"/>
              <a:t>‹#›</a:t>
            </a:fld>
            <a:endParaRPr lang="en-US"/>
          </a:p>
        </p:txBody>
      </p:sp>
    </p:spTree>
    <p:extLst>
      <p:ext uri="{BB962C8B-B14F-4D97-AF65-F5344CB8AC3E}">
        <p14:creationId xmlns:p14="http://schemas.microsoft.com/office/powerpoint/2010/main" val="19766925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A362AC-B59F-4AC7-B279-57DDD5336BCA}"/>
              </a:ext>
            </a:extLst>
          </p:cNvPr>
          <p:cNvSpPr>
            <a:spLocks noGrp="1"/>
          </p:cNvSpPr>
          <p:nvPr>
            <p:ph type="title"/>
          </p:nvPr>
        </p:nvSpPr>
        <p:spPr>
          <a:xfrm>
            <a:off x="700635" y="922096"/>
            <a:ext cx="10691265" cy="137103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0E6042DB-75BD-4EC1-B6D9-8A72EF940CAA}"/>
              </a:ext>
            </a:extLst>
          </p:cNvPr>
          <p:cNvSpPr>
            <a:spLocks noGrp="1"/>
          </p:cNvSpPr>
          <p:nvPr>
            <p:ph type="body" idx="1"/>
          </p:nvPr>
        </p:nvSpPr>
        <p:spPr>
          <a:xfrm>
            <a:off x="700635" y="2293126"/>
            <a:ext cx="10691265" cy="363608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1DD1378-7C96-4079-B44C-3D86B4657596}"/>
              </a:ext>
            </a:extLst>
          </p:cNvPr>
          <p:cNvSpPr>
            <a:spLocks noGrp="1"/>
          </p:cNvSpPr>
          <p:nvPr>
            <p:ph type="dt" sz="half" idx="2"/>
          </p:nvPr>
        </p:nvSpPr>
        <p:spPr>
          <a:xfrm>
            <a:off x="8369448" y="6356350"/>
            <a:ext cx="2592594" cy="365125"/>
          </a:xfrm>
          <a:prstGeom prst="rect">
            <a:avLst/>
          </a:prstGeom>
        </p:spPr>
        <p:txBody>
          <a:bodyPr vert="horz" lIns="91440" tIns="45720" rIns="91440" bIns="45720" rtlCol="0" anchor="ctr"/>
          <a:lstStyle>
            <a:lvl1pPr algn="r">
              <a:defRPr sz="1050">
                <a:solidFill>
                  <a:schemeClr val="tx1"/>
                </a:solidFill>
                <a:latin typeface="+mj-lt"/>
              </a:defRPr>
            </a:lvl1pPr>
          </a:lstStyle>
          <a:p>
            <a:fld id="{FBA78304-8938-479D-8111-AA943458A814}" type="datetime1">
              <a:rPr lang="en-US" smtClean="0"/>
              <a:t>2/13/2024</a:t>
            </a:fld>
            <a:endParaRPr lang="en-US"/>
          </a:p>
        </p:txBody>
      </p:sp>
      <p:sp>
        <p:nvSpPr>
          <p:cNvPr id="5" name="Footer Placeholder 4">
            <a:extLst>
              <a:ext uri="{FF2B5EF4-FFF2-40B4-BE49-F238E27FC236}">
                <a16:creationId xmlns:a16="http://schemas.microsoft.com/office/drawing/2014/main" id="{D19B6B78-577F-43F5-BAEE-BF72484C9850}"/>
              </a:ext>
            </a:extLst>
          </p:cNvPr>
          <p:cNvSpPr>
            <a:spLocks noGrp="1"/>
          </p:cNvSpPr>
          <p:nvPr>
            <p:ph type="ftr" sz="quarter" idx="3"/>
          </p:nvPr>
        </p:nvSpPr>
        <p:spPr>
          <a:xfrm>
            <a:off x="715383" y="6356350"/>
            <a:ext cx="4539727" cy="365125"/>
          </a:xfrm>
          <a:prstGeom prst="rect">
            <a:avLst/>
          </a:prstGeom>
        </p:spPr>
        <p:txBody>
          <a:bodyPr vert="horz" lIns="91440" tIns="45720" rIns="91440" bIns="45720" rtlCol="0" anchor="ctr"/>
          <a:lstStyle>
            <a:lvl1pPr algn="l">
              <a:defRPr sz="1050">
                <a:solidFill>
                  <a:schemeClr val="tx1"/>
                </a:solidFill>
                <a:latin typeface="+mj-lt"/>
              </a:defRPr>
            </a:lvl1pPr>
          </a:lstStyle>
          <a:p>
            <a:r>
              <a:rPr lang="en-US" dirty="0"/>
              <a:t>Saha </a:t>
            </a:r>
            <a:r>
              <a:rPr lang="en-US" dirty="0" err="1"/>
              <a:t>Görevlileri</a:t>
            </a:r>
            <a:r>
              <a:rPr lang="en-US" dirty="0"/>
              <a:t> İNÜKAM </a:t>
            </a:r>
            <a:r>
              <a:rPr lang="en-US" dirty="0" err="1"/>
              <a:t>Çalıştayı</a:t>
            </a:r>
            <a:r>
              <a:rPr lang="en-US" dirty="0"/>
              <a:t> (SAGİM-KAV)</a:t>
            </a:r>
          </a:p>
        </p:txBody>
      </p:sp>
      <p:sp>
        <p:nvSpPr>
          <p:cNvPr id="6" name="Slide Number Placeholder 5">
            <a:extLst>
              <a:ext uri="{FF2B5EF4-FFF2-40B4-BE49-F238E27FC236}">
                <a16:creationId xmlns:a16="http://schemas.microsoft.com/office/drawing/2014/main" id="{A8CC75B8-AF8F-4D8A-9B3D-D1951A64BADB}"/>
              </a:ext>
            </a:extLst>
          </p:cNvPr>
          <p:cNvSpPr>
            <a:spLocks noGrp="1"/>
          </p:cNvSpPr>
          <p:nvPr>
            <p:ph type="sldNum" sz="quarter" idx="4"/>
          </p:nvPr>
        </p:nvSpPr>
        <p:spPr>
          <a:xfrm>
            <a:off x="10919012" y="6356350"/>
            <a:ext cx="672354" cy="365125"/>
          </a:xfrm>
          <a:prstGeom prst="rect">
            <a:avLst/>
          </a:prstGeom>
        </p:spPr>
        <p:txBody>
          <a:bodyPr vert="horz" lIns="91440" tIns="45720" rIns="91440" bIns="45720" rtlCol="0" anchor="ctr"/>
          <a:lstStyle>
            <a:lvl1pPr algn="r">
              <a:defRPr sz="1800">
                <a:solidFill>
                  <a:schemeClr val="tx1"/>
                </a:solidFill>
              </a:defRPr>
            </a:lvl1pPr>
          </a:lstStyle>
          <a:p>
            <a:fld id="{87E7843D-FF13-4365-9478-9625B70A2705}" type="slidenum">
              <a:rPr lang="en-US" smtClean="0"/>
              <a:t>‹#›</a:t>
            </a:fld>
            <a:endParaRPr lang="en-US"/>
          </a:p>
        </p:txBody>
      </p:sp>
      <p:cxnSp>
        <p:nvCxnSpPr>
          <p:cNvPr id="7" name="Straight Connector 6">
            <a:extLst>
              <a:ext uri="{FF2B5EF4-FFF2-40B4-BE49-F238E27FC236}">
                <a16:creationId xmlns:a16="http://schemas.microsoft.com/office/drawing/2014/main" id="{F64F9B95-9045-48D2-B9F3-2927E98F54AA}"/>
              </a:ext>
            </a:extLst>
          </p:cNvPr>
          <p:cNvCxnSpPr>
            <a:cxnSpLocks/>
          </p:cNvCxnSpPr>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85AA86F-6A4D-4BCB-A045-D992CDC2959B}"/>
              </a:ext>
            </a:extLst>
          </p:cNvPr>
          <p:cNvCxnSpPr>
            <a:cxnSpLocks/>
          </p:cNvCxnSpPr>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2754919"/>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hf hdr="0"/>
  <p:txStyles>
    <p:titleStyle>
      <a:lvl1pPr algn="l" defTabSz="914400" rtl="0" eaLnBrk="1" latinLnBrk="0" hangingPunct="1">
        <a:lnSpc>
          <a:spcPct val="100000"/>
        </a:lnSpc>
        <a:spcBef>
          <a:spcPct val="0"/>
        </a:spcBef>
        <a:buNone/>
        <a:defRPr sz="4000" kern="1200" cap="all" spc="30" baseline="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0" name="Straight Connector 12">
            <a:extLst>
              <a:ext uri="{FF2B5EF4-FFF2-40B4-BE49-F238E27FC236}">
                <a16:creationId xmlns:a16="http://schemas.microsoft.com/office/drawing/2014/main" id="{F64F9B95-9045-48D2-B9F3-2927E98F54A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85AA86F-6A4D-4BCB-A045-D992CDC2959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useBgFill="1">
        <p:nvSpPr>
          <p:cNvPr id="17" name="Rectangle 16">
            <a:extLst>
              <a:ext uri="{FF2B5EF4-FFF2-40B4-BE49-F238E27FC236}">
                <a16:creationId xmlns:a16="http://schemas.microsoft.com/office/drawing/2014/main" id="{E49D7415-2F11-44C2-B6AA-13A25B681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9" name="Straight Connector 18">
            <a:extLst>
              <a:ext uri="{FF2B5EF4-FFF2-40B4-BE49-F238E27FC236}">
                <a16:creationId xmlns:a16="http://schemas.microsoft.com/office/drawing/2014/main" id="{3815BE95-1337-20E2-B2EF-5DA486F72F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4672"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İçerik Yer Tutucusu 7" descr="metin, bilgisayar, ekran görüntüsü, yazı tipi içeren bir resim&#10;&#10;Açıklama otomatik olarak oluşturuldu">
            <a:extLst>
              <a:ext uri="{FF2B5EF4-FFF2-40B4-BE49-F238E27FC236}">
                <a16:creationId xmlns:a16="http://schemas.microsoft.com/office/drawing/2014/main" id="{0E20C0F3-87F4-7278-4D47-1E0C49F08093}"/>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335" r="1205"/>
          <a:stretch/>
        </p:blipFill>
        <p:spPr>
          <a:xfrm>
            <a:off x="7414664" y="10"/>
            <a:ext cx="4777335" cy="6857990"/>
          </a:xfrm>
          <a:prstGeom prst="rect">
            <a:avLst/>
          </a:prstGeom>
        </p:spPr>
      </p:pic>
      <p:sp>
        <p:nvSpPr>
          <p:cNvPr id="2" name="Başlık 1">
            <a:extLst>
              <a:ext uri="{FF2B5EF4-FFF2-40B4-BE49-F238E27FC236}">
                <a16:creationId xmlns:a16="http://schemas.microsoft.com/office/drawing/2014/main" id="{333253CF-DA59-721E-49F4-AAB9088793AD}"/>
              </a:ext>
            </a:extLst>
          </p:cNvPr>
          <p:cNvSpPr>
            <a:spLocks noGrp="1"/>
          </p:cNvSpPr>
          <p:nvPr>
            <p:ph type="title"/>
          </p:nvPr>
        </p:nvSpPr>
        <p:spPr>
          <a:xfrm>
            <a:off x="715383" y="962027"/>
            <a:ext cx="6239599" cy="1316736"/>
          </a:xfrm>
        </p:spPr>
        <p:txBody>
          <a:bodyPr vert="horz" lIns="91440" tIns="45720" rIns="91440" bIns="45720" rtlCol="0" anchor="t">
            <a:normAutofit/>
          </a:bodyPr>
          <a:lstStyle/>
          <a:p>
            <a:pPr algn="ctr">
              <a:lnSpc>
                <a:spcPct val="90000"/>
              </a:lnSpc>
            </a:pPr>
            <a:r>
              <a:rPr lang="en-US" sz="2800" kern="1200" cap="all" spc="30" baseline="0" dirty="0">
                <a:solidFill>
                  <a:schemeClr val="tx1"/>
                </a:solidFill>
                <a:latin typeface="+mj-lt"/>
                <a:ea typeface="+mj-ea"/>
                <a:cs typeface="+mj-cs"/>
              </a:rPr>
              <a:t>SAHA GÖREVLİLERİ</a:t>
            </a:r>
            <a:br>
              <a:rPr lang="tr-TR" sz="2800" dirty="0"/>
            </a:br>
            <a:r>
              <a:rPr lang="en-US" sz="2800" kern="1200" cap="all" spc="30" baseline="0" dirty="0">
                <a:solidFill>
                  <a:schemeClr val="tx1"/>
                </a:solidFill>
                <a:latin typeface="+mj-lt"/>
                <a:ea typeface="+mj-ea"/>
                <a:cs typeface="+mj-cs"/>
              </a:rPr>
              <a:t>HAK VE SORUMLULUKLARI AKADEMİSYEN ÇALIŞTAYI</a:t>
            </a:r>
          </a:p>
        </p:txBody>
      </p:sp>
      <p:sp>
        <p:nvSpPr>
          <p:cNvPr id="6" name="Metin Yer Tutucusu 5">
            <a:extLst>
              <a:ext uri="{FF2B5EF4-FFF2-40B4-BE49-F238E27FC236}">
                <a16:creationId xmlns:a16="http://schemas.microsoft.com/office/drawing/2014/main" id="{83606238-1B61-C8F6-1556-BB23803CDFF0}"/>
              </a:ext>
            </a:extLst>
          </p:cNvPr>
          <p:cNvSpPr>
            <a:spLocks noGrp="1"/>
          </p:cNvSpPr>
          <p:nvPr>
            <p:ph type="body" sz="half" idx="2"/>
          </p:nvPr>
        </p:nvSpPr>
        <p:spPr>
          <a:xfrm>
            <a:off x="704088" y="3343274"/>
            <a:ext cx="6239599" cy="2819781"/>
          </a:xfrm>
        </p:spPr>
        <p:txBody>
          <a:bodyPr vert="horz" lIns="91440" tIns="45720" rIns="91440" bIns="45720" rtlCol="0">
            <a:normAutofit/>
          </a:bodyPr>
          <a:lstStyle/>
          <a:p>
            <a:pPr algn="ctr"/>
            <a:r>
              <a:rPr lang="en-US" sz="1800" cap="all" spc="30" dirty="0">
                <a:latin typeface="+mj-lt"/>
                <a:ea typeface="+mj-ea"/>
                <a:cs typeface="+mj-cs"/>
              </a:rPr>
              <a:t>MALATYA İNÖNÜ ÜNİVERSİTESİ</a:t>
            </a:r>
          </a:p>
          <a:p>
            <a:pPr algn="ctr"/>
            <a:r>
              <a:rPr lang="en-US" sz="1800" cap="all" spc="30" dirty="0">
                <a:latin typeface="+mj-lt"/>
                <a:ea typeface="+mj-ea"/>
                <a:cs typeface="+mj-cs"/>
              </a:rPr>
              <a:t>KLİNİK ARAŞTIRMALAR MÜKEMMELİYET UYGULAMA VE ARAŞTIRMA MERKEZİ</a:t>
            </a:r>
          </a:p>
          <a:p>
            <a:pPr algn="ctr"/>
            <a:r>
              <a:rPr lang="en-US" sz="1800" cap="all" spc="30" dirty="0">
                <a:latin typeface="+mj-lt"/>
                <a:ea typeface="+mj-ea"/>
                <a:cs typeface="+mj-cs"/>
              </a:rPr>
              <a:t>(İNÜKAM)</a:t>
            </a:r>
          </a:p>
          <a:p>
            <a:pPr indent="-228600">
              <a:buFont typeface="Arial" panose="020B0604020202020204" pitchFamily="34" charset="0"/>
              <a:buChar char="•"/>
            </a:pPr>
            <a:endParaRPr lang="en-US" dirty="0"/>
          </a:p>
        </p:txBody>
      </p:sp>
      <p:sp>
        <p:nvSpPr>
          <p:cNvPr id="3" name="Alt Bilgi Yer Tutucusu 4">
            <a:extLst>
              <a:ext uri="{FF2B5EF4-FFF2-40B4-BE49-F238E27FC236}">
                <a16:creationId xmlns:a16="http://schemas.microsoft.com/office/drawing/2014/main" id="{6610D271-0B5F-E9AF-7664-EDD52EDACF6E}"/>
              </a:ext>
            </a:extLst>
          </p:cNvPr>
          <p:cNvSpPr>
            <a:spLocks noGrp="1"/>
          </p:cNvSpPr>
          <p:nvPr>
            <p:ph type="ftr" sz="quarter" idx="11"/>
          </p:nvPr>
        </p:nvSpPr>
        <p:spPr>
          <a:xfrm>
            <a:off x="715383" y="6356350"/>
            <a:ext cx="4539727" cy="365125"/>
          </a:xfrm>
        </p:spPr>
        <p:txBody>
          <a:bodyPr vert="horz" lIns="91440" tIns="45720" rIns="91440" bIns="45720" rtlCol="0" anchor="ctr">
            <a:normAutofit/>
          </a:bodyPr>
          <a:lstStyle/>
          <a:p>
            <a:pPr>
              <a:spcAft>
                <a:spcPts val="600"/>
              </a:spcAft>
            </a:pPr>
            <a:r>
              <a:rPr lang="en-US" kern="1200">
                <a:solidFill>
                  <a:schemeClr val="tx1"/>
                </a:solidFill>
                <a:latin typeface="+mj-lt"/>
                <a:ea typeface="+mn-ea"/>
                <a:cs typeface="+mn-cs"/>
              </a:rPr>
              <a:t>Saha Görevlileri İNÜKAM Çalıştayı (SAGİM-KAV)</a:t>
            </a:r>
          </a:p>
        </p:txBody>
      </p:sp>
    </p:spTree>
    <p:extLst>
      <p:ext uri="{BB962C8B-B14F-4D97-AF65-F5344CB8AC3E}">
        <p14:creationId xmlns:p14="http://schemas.microsoft.com/office/powerpoint/2010/main" val="3203142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18">
            <a:extLst>
              <a:ext uri="{FF2B5EF4-FFF2-40B4-BE49-F238E27FC236}">
                <a16:creationId xmlns:a16="http://schemas.microsoft.com/office/drawing/2014/main" id="{F68B2C62-7648-4430-90D5-AE0F252AF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6" name="Straight Connector 20">
            <a:extLst>
              <a:ext uri="{FF2B5EF4-FFF2-40B4-BE49-F238E27FC236}">
                <a16:creationId xmlns:a16="http://schemas.microsoft.com/office/drawing/2014/main" id="{AAD0195E-7F27-4D06-9427-0C121D721A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2">
            <a:extLst>
              <a:ext uri="{FF2B5EF4-FFF2-40B4-BE49-F238E27FC236}">
                <a16:creationId xmlns:a16="http://schemas.microsoft.com/office/drawing/2014/main" id="{9D74C2FC-3228-4FC1-B97B-87AD35508D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1197EE5E-1F13-BD31-3749-0EFF6212CA6D}"/>
              </a:ext>
            </a:extLst>
          </p:cNvPr>
          <p:cNvSpPr>
            <a:spLocks noGrp="1"/>
          </p:cNvSpPr>
          <p:nvPr>
            <p:ph type="title"/>
          </p:nvPr>
        </p:nvSpPr>
        <p:spPr>
          <a:xfrm>
            <a:off x="715383" y="185740"/>
            <a:ext cx="10691813" cy="538160"/>
          </a:xfrm>
        </p:spPr>
        <p:txBody>
          <a:bodyPr anchor="ctr">
            <a:normAutofit/>
          </a:bodyPr>
          <a:lstStyle/>
          <a:p>
            <a:pPr algn="ctr">
              <a:lnSpc>
                <a:spcPct val="90000"/>
              </a:lnSpc>
            </a:pPr>
            <a:r>
              <a:rPr lang="tr-TR" sz="3200" dirty="0"/>
              <a:t>SAHA GÖREVLİLERİ SAHADA NE GİBİ SORUNLAR YAŞIYOR?</a:t>
            </a:r>
          </a:p>
        </p:txBody>
      </p:sp>
      <p:sp>
        <p:nvSpPr>
          <p:cNvPr id="4" name="Veri Yer Tutucusu 3">
            <a:extLst>
              <a:ext uri="{FF2B5EF4-FFF2-40B4-BE49-F238E27FC236}">
                <a16:creationId xmlns:a16="http://schemas.microsoft.com/office/drawing/2014/main" id="{622052A6-FBB5-3AE8-8DCD-5971748596C5}"/>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6674F882-495E-CC80-57B1-AA2C59C80199}"/>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10</a:t>
            </a:fld>
            <a:endParaRPr lang="en-US"/>
          </a:p>
        </p:txBody>
      </p:sp>
      <p:graphicFrame>
        <p:nvGraphicFramePr>
          <p:cNvPr id="8" name="İçerik Yer Tutucusu 2">
            <a:extLst>
              <a:ext uri="{FF2B5EF4-FFF2-40B4-BE49-F238E27FC236}">
                <a16:creationId xmlns:a16="http://schemas.microsoft.com/office/drawing/2014/main" id="{AE06F745-CE7B-793C-254E-7FE5F530143F}"/>
              </a:ext>
            </a:extLst>
          </p:cNvPr>
          <p:cNvGraphicFramePr>
            <a:graphicFrameLocks noGrp="1"/>
          </p:cNvGraphicFramePr>
          <p:nvPr>
            <p:ph idx="1"/>
            <p:extLst>
              <p:ext uri="{D42A27DB-BD31-4B8C-83A1-F6EECF244321}">
                <p14:modId xmlns:p14="http://schemas.microsoft.com/office/powerpoint/2010/main" val="2156673424"/>
              </p:ext>
            </p:extLst>
          </p:nvPr>
        </p:nvGraphicFramePr>
        <p:xfrm>
          <a:off x="700088" y="937468"/>
          <a:ext cx="10691812" cy="54978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t Bilgi Yer Tutucusu 4">
            <a:extLst>
              <a:ext uri="{FF2B5EF4-FFF2-40B4-BE49-F238E27FC236}">
                <a16:creationId xmlns:a16="http://schemas.microsoft.com/office/drawing/2014/main" id="{13E74FBC-E373-6A7D-4C86-7EAF49E771B8}"/>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28848396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985FB8E7-2BB2-6E2C-69AA-61AFC170285D}"/>
              </a:ext>
            </a:extLst>
          </p:cNvPr>
          <p:cNvSpPr>
            <a:spLocks noGrp="1"/>
          </p:cNvSpPr>
          <p:nvPr>
            <p:ph type="title"/>
          </p:nvPr>
        </p:nvSpPr>
        <p:spPr>
          <a:xfrm>
            <a:off x="700635" y="18871"/>
            <a:ext cx="10691265" cy="716200"/>
          </a:xfrm>
        </p:spPr>
        <p:txBody>
          <a:bodyPr>
            <a:normAutofit/>
          </a:bodyPr>
          <a:lstStyle/>
          <a:p>
            <a:pPr algn="ctr"/>
            <a:r>
              <a:rPr lang="tr-TR" dirty="0"/>
              <a:t>ÇÖZÜM ÖNERİLERİ NELERDİR?</a:t>
            </a:r>
          </a:p>
        </p:txBody>
      </p:sp>
      <p:sp>
        <p:nvSpPr>
          <p:cNvPr id="3" name="İçerik Yer Tutucusu 2">
            <a:extLst>
              <a:ext uri="{FF2B5EF4-FFF2-40B4-BE49-F238E27FC236}">
                <a16:creationId xmlns:a16="http://schemas.microsoft.com/office/drawing/2014/main" id="{158B9555-42F4-F134-3DD1-A3BB166C19A4}"/>
              </a:ext>
            </a:extLst>
          </p:cNvPr>
          <p:cNvSpPr>
            <a:spLocks noGrp="1"/>
          </p:cNvSpPr>
          <p:nvPr>
            <p:ph idx="1"/>
          </p:nvPr>
        </p:nvSpPr>
        <p:spPr>
          <a:xfrm>
            <a:off x="704089" y="1438576"/>
            <a:ext cx="10687812" cy="4781249"/>
          </a:xfrm>
        </p:spPr>
        <p:txBody>
          <a:bodyPr>
            <a:normAutofit/>
          </a:bodyPr>
          <a:lstStyle/>
          <a:p>
            <a:pPr marL="0" indent="0">
              <a:lnSpc>
                <a:spcPct val="100000"/>
              </a:lnSpc>
              <a:buNone/>
            </a:pPr>
            <a:r>
              <a:rPr lang="tr-TR" sz="1900" b="1" dirty="0"/>
              <a:t>Katılımcı Zorluklarına Yönelik Çözüm Önerileri:</a:t>
            </a:r>
          </a:p>
          <a:p>
            <a:pPr>
              <a:lnSpc>
                <a:spcPct val="100000"/>
              </a:lnSpc>
            </a:pPr>
            <a:r>
              <a:rPr lang="tr-TR" sz="1900" dirty="0"/>
              <a:t>Hedef kitleye uygun pazarlama stratejileri geliştirmek.</a:t>
            </a:r>
          </a:p>
          <a:p>
            <a:pPr>
              <a:lnSpc>
                <a:spcPct val="100000"/>
              </a:lnSpc>
            </a:pPr>
            <a:r>
              <a:rPr lang="tr-TR" sz="1900" dirty="0"/>
              <a:t>Topluluk liderleri veya sağlık profesyonelleriyle işbirliği yaparak katılımcıların dikkatini çekmek.</a:t>
            </a:r>
          </a:p>
          <a:p>
            <a:pPr>
              <a:lnSpc>
                <a:spcPct val="100000"/>
              </a:lnSpc>
            </a:pPr>
            <a:r>
              <a:rPr lang="tr-TR" sz="1900" dirty="0"/>
              <a:t>Katılım sürecini basitleştirmek için çevrimiçi platformlar ve sosyal medya kullanımı.</a:t>
            </a:r>
          </a:p>
          <a:p>
            <a:pPr>
              <a:lnSpc>
                <a:spcPct val="100000"/>
              </a:lnSpc>
            </a:pPr>
            <a:endParaRPr lang="tr-TR" sz="1900" dirty="0"/>
          </a:p>
          <a:p>
            <a:pPr marL="0" indent="0">
              <a:lnSpc>
                <a:spcPct val="100000"/>
              </a:lnSpc>
              <a:buNone/>
            </a:pPr>
            <a:r>
              <a:rPr lang="tr-TR" sz="1900" b="1" dirty="0"/>
              <a:t>Veri Toplama Güçlüklerine Yönelik Çözüm Önerileri:</a:t>
            </a:r>
          </a:p>
          <a:p>
            <a:pPr>
              <a:lnSpc>
                <a:spcPct val="100000"/>
              </a:lnSpc>
            </a:pPr>
            <a:r>
              <a:rPr lang="tr-TR" sz="1900" dirty="0"/>
              <a:t>Eğitimli personel tarafından veri toplama sürecinin yönetilmesi.</a:t>
            </a:r>
          </a:p>
          <a:p>
            <a:pPr>
              <a:lnSpc>
                <a:spcPct val="100000"/>
              </a:lnSpc>
            </a:pPr>
            <a:r>
              <a:rPr lang="tr-TR" sz="1900" dirty="0"/>
              <a:t>Sıkı veri kalite kontrolü ve düzenli geribildirim mekanizmalarının uygulanması.</a:t>
            </a:r>
          </a:p>
          <a:p>
            <a:pPr>
              <a:lnSpc>
                <a:spcPct val="100000"/>
              </a:lnSpc>
            </a:pPr>
            <a:r>
              <a:rPr lang="tr-TR" sz="1900" dirty="0"/>
              <a:t>İlgili bilgilerin düzenli olarak güncellenmesi ve izlenmesi için otomatik sistemlerin kullanılması.</a:t>
            </a:r>
          </a:p>
          <a:p>
            <a:pPr>
              <a:lnSpc>
                <a:spcPct val="100000"/>
              </a:lnSpc>
            </a:pPr>
            <a:endParaRPr lang="tr-TR" sz="1900" dirty="0"/>
          </a:p>
          <a:p>
            <a:pPr>
              <a:lnSpc>
                <a:spcPct val="100000"/>
              </a:lnSpc>
            </a:pPr>
            <a:endParaRPr lang="tr-TR" sz="1900" dirty="0"/>
          </a:p>
          <a:p>
            <a:pPr>
              <a:lnSpc>
                <a:spcPct val="100000"/>
              </a:lnSpc>
            </a:pPr>
            <a:endParaRPr lang="tr-TR" sz="1900" dirty="0"/>
          </a:p>
          <a:p>
            <a:pPr>
              <a:lnSpc>
                <a:spcPct val="100000"/>
              </a:lnSpc>
            </a:pPr>
            <a:endParaRPr lang="tr-TR" sz="1900" dirty="0"/>
          </a:p>
          <a:p>
            <a:pPr>
              <a:lnSpc>
                <a:spcPct val="100000"/>
              </a:lnSpc>
            </a:pPr>
            <a:endParaRPr lang="tr-TR" sz="1900" dirty="0"/>
          </a:p>
        </p:txBody>
      </p:sp>
      <p:sp>
        <p:nvSpPr>
          <p:cNvPr id="4" name="Veri Yer Tutucusu 3">
            <a:extLst>
              <a:ext uri="{FF2B5EF4-FFF2-40B4-BE49-F238E27FC236}">
                <a16:creationId xmlns:a16="http://schemas.microsoft.com/office/drawing/2014/main" id="{A6CE1487-873B-33C8-21C3-2DDACAF8B049}"/>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218DF455-0C3F-F130-ACAC-E5B4D94ABC9B}"/>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11</a:t>
            </a:fld>
            <a:endParaRPr lang="en-US"/>
          </a:p>
        </p:txBody>
      </p:sp>
      <p:sp>
        <p:nvSpPr>
          <p:cNvPr id="7" name="Alt Bilgi Yer Tutucusu 4">
            <a:extLst>
              <a:ext uri="{FF2B5EF4-FFF2-40B4-BE49-F238E27FC236}">
                <a16:creationId xmlns:a16="http://schemas.microsoft.com/office/drawing/2014/main" id="{B0279BC9-6260-52BE-B1B8-758E52348806}"/>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932092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23F9EA3B-9D15-B97C-5877-1132778B57DF}"/>
              </a:ext>
            </a:extLst>
          </p:cNvPr>
          <p:cNvSpPr>
            <a:spLocks noGrp="1"/>
          </p:cNvSpPr>
          <p:nvPr>
            <p:ph idx="1"/>
          </p:nvPr>
        </p:nvSpPr>
        <p:spPr>
          <a:xfrm>
            <a:off x="704089" y="1285336"/>
            <a:ext cx="10687812" cy="4934490"/>
          </a:xfrm>
        </p:spPr>
        <p:txBody>
          <a:bodyPr>
            <a:normAutofit/>
          </a:bodyPr>
          <a:lstStyle/>
          <a:p>
            <a:pPr marL="0" indent="0">
              <a:lnSpc>
                <a:spcPct val="100000"/>
              </a:lnSpc>
              <a:buNone/>
            </a:pPr>
            <a:r>
              <a:rPr lang="tr-TR" sz="1900" b="1" dirty="0"/>
              <a:t>İletişim Zorluklarına Yönelik Çözüm Önerileri:</a:t>
            </a:r>
          </a:p>
          <a:p>
            <a:pPr>
              <a:lnSpc>
                <a:spcPct val="100000"/>
              </a:lnSpc>
            </a:pPr>
            <a:r>
              <a:rPr lang="tr-TR" sz="1900" dirty="0"/>
              <a:t>Dil tercümanları veya kültürel aracılar kullanarak iletişim engellerini aşmak.</a:t>
            </a:r>
          </a:p>
          <a:p>
            <a:pPr>
              <a:lnSpc>
                <a:spcPct val="100000"/>
              </a:lnSpc>
            </a:pPr>
            <a:r>
              <a:rPr lang="tr-TR" sz="1900" dirty="0"/>
              <a:t>Basit ve anlaşılır dil kullanımıyla iletişimi kolaylaştırmak.</a:t>
            </a:r>
          </a:p>
          <a:p>
            <a:pPr>
              <a:lnSpc>
                <a:spcPct val="100000"/>
              </a:lnSpc>
            </a:pPr>
            <a:r>
              <a:rPr lang="tr-TR" sz="1900" dirty="0"/>
              <a:t>Katılımcıların görüşlerini dinlemek ve geri bildirim almak için açık bir iletişim ortamı oluşturmak.</a:t>
            </a:r>
          </a:p>
          <a:p>
            <a:pPr marL="0" indent="0">
              <a:lnSpc>
                <a:spcPct val="100000"/>
              </a:lnSpc>
              <a:buNone/>
            </a:pPr>
            <a:endParaRPr lang="tr-TR" sz="1900" b="1" dirty="0"/>
          </a:p>
          <a:p>
            <a:pPr marL="0" indent="0">
              <a:lnSpc>
                <a:spcPct val="100000"/>
              </a:lnSpc>
              <a:buNone/>
            </a:pPr>
            <a:r>
              <a:rPr lang="tr-TR" sz="1900" b="1" dirty="0"/>
              <a:t>Saha Erişim Sorunlarına Yönelik Çözüm Önerileri:</a:t>
            </a:r>
          </a:p>
          <a:p>
            <a:pPr>
              <a:lnSpc>
                <a:spcPct val="100000"/>
              </a:lnSpc>
            </a:pPr>
            <a:r>
              <a:rPr lang="tr-TR" sz="1900" dirty="0"/>
              <a:t>Alternatif ulaşım yöntemleri veya rotalar planlamak.</a:t>
            </a:r>
          </a:p>
          <a:p>
            <a:pPr>
              <a:lnSpc>
                <a:spcPct val="100000"/>
              </a:lnSpc>
            </a:pPr>
            <a:r>
              <a:rPr lang="tr-TR" sz="1900" dirty="0"/>
              <a:t>Güvenlik risklerini değerlendirmek ve gerekirse güvenlik önlemlerini artırmak.</a:t>
            </a:r>
          </a:p>
          <a:p>
            <a:pPr>
              <a:lnSpc>
                <a:spcPct val="100000"/>
              </a:lnSpc>
            </a:pPr>
            <a:r>
              <a:rPr lang="tr-TR" sz="1900" dirty="0"/>
              <a:t>İhtiyaç duyulan ekipmanların ve malzemelerin uygun bir şekilde sağlanması.</a:t>
            </a:r>
          </a:p>
          <a:p>
            <a:pPr>
              <a:lnSpc>
                <a:spcPct val="100000"/>
              </a:lnSpc>
            </a:pPr>
            <a:endParaRPr lang="tr-TR" sz="1900" dirty="0"/>
          </a:p>
          <a:p>
            <a:pPr>
              <a:lnSpc>
                <a:spcPct val="100000"/>
              </a:lnSpc>
            </a:pPr>
            <a:endParaRPr lang="tr-TR" sz="1900" dirty="0"/>
          </a:p>
          <a:p>
            <a:pPr>
              <a:lnSpc>
                <a:spcPct val="100000"/>
              </a:lnSpc>
            </a:pPr>
            <a:endParaRPr lang="tr-TR" sz="1900" dirty="0"/>
          </a:p>
        </p:txBody>
      </p:sp>
      <p:sp>
        <p:nvSpPr>
          <p:cNvPr id="4" name="Veri Yer Tutucusu 3">
            <a:extLst>
              <a:ext uri="{FF2B5EF4-FFF2-40B4-BE49-F238E27FC236}">
                <a16:creationId xmlns:a16="http://schemas.microsoft.com/office/drawing/2014/main" id="{129C08FC-EB60-B862-07F3-52063DF482CA}"/>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E3FA4763-081A-B8FB-270D-ABA60FE15604}"/>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12</a:t>
            </a:fld>
            <a:endParaRPr lang="en-US"/>
          </a:p>
        </p:txBody>
      </p:sp>
      <p:sp>
        <p:nvSpPr>
          <p:cNvPr id="2" name="Başlık 1">
            <a:extLst>
              <a:ext uri="{FF2B5EF4-FFF2-40B4-BE49-F238E27FC236}">
                <a16:creationId xmlns:a16="http://schemas.microsoft.com/office/drawing/2014/main" id="{A73FF620-8D1B-2951-1FBB-55C7CBF1F3FF}"/>
              </a:ext>
            </a:extLst>
          </p:cNvPr>
          <p:cNvSpPr>
            <a:spLocks noGrp="1"/>
          </p:cNvSpPr>
          <p:nvPr>
            <p:ph type="title"/>
          </p:nvPr>
        </p:nvSpPr>
        <p:spPr>
          <a:xfrm>
            <a:off x="700635" y="18871"/>
            <a:ext cx="10691265" cy="716200"/>
          </a:xfrm>
        </p:spPr>
        <p:txBody>
          <a:bodyPr>
            <a:normAutofit/>
          </a:bodyPr>
          <a:lstStyle/>
          <a:p>
            <a:pPr algn="ctr"/>
            <a:r>
              <a:rPr lang="tr-TR" dirty="0"/>
              <a:t>ÇÖZÜM ÖNERİLERİ NELERDİR?</a:t>
            </a:r>
          </a:p>
        </p:txBody>
      </p:sp>
      <p:sp>
        <p:nvSpPr>
          <p:cNvPr id="7" name="Alt Bilgi Yer Tutucusu 4">
            <a:extLst>
              <a:ext uri="{FF2B5EF4-FFF2-40B4-BE49-F238E27FC236}">
                <a16:creationId xmlns:a16="http://schemas.microsoft.com/office/drawing/2014/main" id="{D92676AE-DB90-C1F3-7790-D1BFCE2D5434}"/>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14232092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5F710FDB-0919-493E-8539-8240C23F1E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033715A5-8048-453E-A44A-0F17BBB481A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2376"/>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33C882DF-59A6-3A6E-1520-72FF3B6F7A00}"/>
              </a:ext>
            </a:extLst>
          </p:cNvPr>
          <p:cNvSpPr>
            <a:spLocks noGrp="1"/>
          </p:cNvSpPr>
          <p:nvPr>
            <p:ph idx="1"/>
          </p:nvPr>
        </p:nvSpPr>
        <p:spPr>
          <a:xfrm>
            <a:off x="704089" y="753942"/>
            <a:ext cx="10687812" cy="5465883"/>
          </a:xfrm>
        </p:spPr>
        <p:txBody>
          <a:bodyPr>
            <a:normAutofit/>
          </a:bodyPr>
          <a:lstStyle/>
          <a:p>
            <a:pPr marL="0" indent="0">
              <a:lnSpc>
                <a:spcPct val="100000"/>
              </a:lnSpc>
              <a:buNone/>
            </a:pPr>
            <a:r>
              <a:rPr lang="tr-TR" sz="1600" b="1" dirty="0"/>
              <a:t>Teknik Sorunlar ve Ekipman Arızalarına Yönelik Çözüm Önerileri:</a:t>
            </a:r>
          </a:p>
          <a:p>
            <a:pPr>
              <a:lnSpc>
                <a:spcPct val="100000"/>
              </a:lnSpc>
            </a:pPr>
            <a:r>
              <a:rPr lang="tr-TR" sz="1600" dirty="0"/>
              <a:t>Yedek ekipman ve teknik destek sağlamak.</a:t>
            </a:r>
          </a:p>
          <a:p>
            <a:pPr>
              <a:lnSpc>
                <a:spcPct val="100000"/>
              </a:lnSpc>
            </a:pPr>
            <a:r>
              <a:rPr lang="tr-TR" sz="1600" dirty="0"/>
              <a:t>Saha personeline teknik eğitimler ve sorun giderme becerileri kazandırmak.</a:t>
            </a:r>
          </a:p>
          <a:p>
            <a:pPr>
              <a:lnSpc>
                <a:spcPct val="100000"/>
              </a:lnSpc>
            </a:pPr>
            <a:r>
              <a:rPr lang="tr-TR" sz="1600" dirty="0"/>
              <a:t>Veri yedekleme sistemleri ve otomatik geri yükleme prosedürleri oluşturmak.</a:t>
            </a:r>
          </a:p>
          <a:p>
            <a:pPr marL="0" indent="0">
              <a:lnSpc>
                <a:spcPct val="100000"/>
              </a:lnSpc>
              <a:buNone/>
            </a:pPr>
            <a:endParaRPr lang="tr-TR" sz="1600" dirty="0"/>
          </a:p>
          <a:p>
            <a:pPr marL="0" indent="0">
              <a:lnSpc>
                <a:spcPct val="100000"/>
              </a:lnSpc>
              <a:buNone/>
            </a:pPr>
            <a:r>
              <a:rPr lang="tr-TR" sz="1600" b="1" dirty="0"/>
              <a:t>Hava Şartları ve Doğal Afetlere Yönelik Çözüm Önerileri:</a:t>
            </a:r>
          </a:p>
          <a:p>
            <a:pPr>
              <a:lnSpc>
                <a:spcPct val="100000"/>
              </a:lnSpc>
            </a:pPr>
            <a:r>
              <a:rPr lang="tr-TR" sz="1600" dirty="0"/>
              <a:t>Acil durum planları geliştirmek ve personeli bu planlara göre eğitmek.</a:t>
            </a:r>
          </a:p>
          <a:p>
            <a:pPr>
              <a:lnSpc>
                <a:spcPct val="100000"/>
              </a:lnSpc>
            </a:pPr>
            <a:r>
              <a:rPr lang="tr-TR" sz="1600" dirty="0"/>
              <a:t>Hava durumu tahminlerini izlemek ve gerekirse çalışma saatlerini veya planları değiştirmek.</a:t>
            </a:r>
          </a:p>
          <a:p>
            <a:pPr>
              <a:lnSpc>
                <a:spcPct val="100000"/>
              </a:lnSpc>
            </a:pPr>
            <a:r>
              <a:rPr lang="tr-TR" sz="1600" dirty="0"/>
              <a:t>Güvenli geçici barınma veya tahliye planları oluşturmak.</a:t>
            </a:r>
          </a:p>
          <a:p>
            <a:pPr>
              <a:lnSpc>
                <a:spcPct val="100000"/>
              </a:lnSpc>
            </a:pPr>
            <a:endParaRPr lang="tr-TR" sz="1600" dirty="0"/>
          </a:p>
          <a:p>
            <a:pPr marL="0" indent="0">
              <a:lnSpc>
                <a:spcPct val="100000"/>
              </a:lnSpc>
              <a:buNone/>
            </a:pPr>
            <a:r>
              <a:rPr lang="tr-TR" sz="1600" b="1" dirty="0"/>
              <a:t>Etik ve İzin Sorunlarına Yönelik Çözüm Önerileri:</a:t>
            </a:r>
          </a:p>
          <a:p>
            <a:pPr>
              <a:lnSpc>
                <a:spcPct val="100000"/>
              </a:lnSpc>
            </a:pPr>
            <a:r>
              <a:rPr lang="tr-TR" sz="1600" dirty="0"/>
              <a:t>Etik komitelerle düzenli iletişim halinde olmak ve rehberlik almak.</a:t>
            </a:r>
          </a:p>
          <a:p>
            <a:pPr>
              <a:lnSpc>
                <a:spcPct val="100000"/>
              </a:lnSpc>
            </a:pPr>
            <a:r>
              <a:rPr lang="tr-TR" sz="1600" dirty="0"/>
              <a:t>Katılımcıların haklarını açıkça açıklamak ve onlara yazılı izin formları sağlamak.</a:t>
            </a:r>
          </a:p>
          <a:p>
            <a:pPr>
              <a:lnSpc>
                <a:spcPct val="100000"/>
              </a:lnSpc>
            </a:pPr>
            <a:r>
              <a:rPr lang="tr-TR" sz="1600" dirty="0"/>
              <a:t>İzin süreçlerini hızlandırmak ve düzenli olarak güncellemek için resmi kurumlarla işbirliği yapmak.</a:t>
            </a:r>
          </a:p>
          <a:p>
            <a:pPr>
              <a:lnSpc>
                <a:spcPct val="100000"/>
              </a:lnSpc>
            </a:pPr>
            <a:endParaRPr lang="tr-TR" sz="1600" dirty="0"/>
          </a:p>
        </p:txBody>
      </p:sp>
      <p:sp>
        <p:nvSpPr>
          <p:cNvPr id="4" name="Veri Yer Tutucusu 3">
            <a:extLst>
              <a:ext uri="{FF2B5EF4-FFF2-40B4-BE49-F238E27FC236}">
                <a16:creationId xmlns:a16="http://schemas.microsoft.com/office/drawing/2014/main" id="{CEC742E7-3537-725D-C09F-C5C91063E4D1}"/>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6D77E9DD-7FE9-6C0E-4C2D-CE00FD5D49BC}"/>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13</a:t>
            </a:fld>
            <a:endParaRPr lang="en-US"/>
          </a:p>
        </p:txBody>
      </p:sp>
      <p:sp>
        <p:nvSpPr>
          <p:cNvPr id="2" name="Başlık 1">
            <a:extLst>
              <a:ext uri="{FF2B5EF4-FFF2-40B4-BE49-F238E27FC236}">
                <a16:creationId xmlns:a16="http://schemas.microsoft.com/office/drawing/2014/main" id="{6DBAEE3E-0218-0DDB-33C8-31EF7558315E}"/>
              </a:ext>
            </a:extLst>
          </p:cNvPr>
          <p:cNvSpPr>
            <a:spLocks noGrp="1"/>
          </p:cNvSpPr>
          <p:nvPr>
            <p:ph type="title"/>
          </p:nvPr>
        </p:nvSpPr>
        <p:spPr>
          <a:xfrm>
            <a:off x="700635" y="18871"/>
            <a:ext cx="10691265" cy="716200"/>
          </a:xfrm>
        </p:spPr>
        <p:txBody>
          <a:bodyPr>
            <a:normAutofit/>
          </a:bodyPr>
          <a:lstStyle/>
          <a:p>
            <a:pPr algn="ctr"/>
            <a:r>
              <a:rPr lang="tr-TR" dirty="0"/>
              <a:t>ÇÖZÜM ÖNERİLERİ NELERDİR?</a:t>
            </a:r>
          </a:p>
        </p:txBody>
      </p:sp>
      <p:sp>
        <p:nvSpPr>
          <p:cNvPr id="7" name="Alt Bilgi Yer Tutucusu 4">
            <a:extLst>
              <a:ext uri="{FF2B5EF4-FFF2-40B4-BE49-F238E27FC236}">
                <a16:creationId xmlns:a16="http://schemas.microsoft.com/office/drawing/2014/main" id="{7FC65977-1D99-519F-F737-AE9F54F4DA12}"/>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13940731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F68B2C62-7648-4430-90D5-AE0F252AF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9BB96FAB-CCBF-4D1E-9D0D-B038ACC29B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5233925D-1AB7-DCDE-EDEA-7C5D23EFC7CC}"/>
              </a:ext>
            </a:extLst>
          </p:cNvPr>
          <p:cNvSpPr>
            <a:spLocks noGrp="1"/>
          </p:cNvSpPr>
          <p:nvPr>
            <p:ph type="title"/>
          </p:nvPr>
        </p:nvSpPr>
        <p:spPr>
          <a:xfrm>
            <a:off x="696912" y="91429"/>
            <a:ext cx="10798176" cy="541043"/>
          </a:xfrm>
        </p:spPr>
        <p:txBody>
          <a:bodyPr>
            <a:normAutofit fontScale="90000"/>
          </a:bodyPr>
          <a:lstStyle/>
          <a:p>
            <a:r>
              <a:rPr lang="tr-TR" dirty="0"/>
              <a:t>KONULAR</a:t>
            </a:r>
          </a:p>
        </p:txBody>
      </p:sp>
      <p:sp>
        <p:nvSpPr>
          <p:cNvPr id="4" name="Veri Yer Tutucusu 3">
            <a:extLst>
              <a:ext uri="{FF2B5EF4-FFF2-40B4-BE49-F238E27FC236}">
                <a16:creationId xmlns:a16="http://schemas.microsoft.com/office/drawing/2014/main" id="{039B9267-308E-FD3B-2C63-09D78EFDD405}"/>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47946416-DF44-D8CE-6A71-76F116BE604B}"/>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2</a:t>
            </a:fld>
            <a:endParaRPr lang="en-US"/>
          </a:p>
        </p:txBody>
      </p:sp>
      <p:graphicFrame>
        <p:nvGraphicFramePr>
          <p:cNvPr id="8" name="İçerik Yer Tutucusu 2">
            <a:extLst>
              <a:ext uri="{FF2B5EF4-FFF2-40B4-BE49-F238E27FC236}">
                <a16:creationId xmlns:a16="http://schemas.microsoft.com/office/drawing/2014/main" id="{E031629A-127C-55D9-38BF-2E476C2934F1}"/>
              </a:ext>
            </a:extLst>
          </p:cNvPr>
          <p:cNvGraphicFramePr>
            <a:graphicFrameLocks noGrp="1"/>
          </p:cNvGraphicFramePr>
          <p:nvPr>
            <p:ph idx="1"/>
            <p:extLst>
              <p:ext uri="{D42A27DB-BD31-4B8C-83A1-F6EECF244321}">
                <p14:modId xmlns:p14="http://schemas.microsoft.com/office/powerpoint/2010/main" val="1455667572"/>
              </p:ext>
            </p:extLst>
          </p:nvPr>
        </p:nvGraphicFramePr>
        <p:xfrm>
          <a:off x="800100" y="923637"/>
          <a:ext cx="10629900" cy="552413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t Bilgi Yer Tutucusu 4">
            <a:extLst>
              <a:ext uri="{FF2B5EF4-FFF2-40B4-BE49-F238E27FC236}">
                <a16:creationId xmlns:a16="http://schemas.microsoft.com/office/drawing/2014/main" id="{4F88C8E1-F126-B1E1-AE23-65B63DA517D8}"/>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2818592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F68B2C62-7648-4430-90D5-AE0F252AF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9BB96FAB-CCBF-4D1E-9D0D-B038ACC29B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15001D26-4BBF-CDBF-A7C4-9FAD4BB776E6}"/>
              </a:ext>
            </a:extLst>
          </p:cNvPr>
          <p:cNvSpPr>
            <a:spLocks noGrp="1"/>
          </p:cNvSpPr>
          <p:nvPr>
            <p:ph type="title"/>
          </p:nvPr>
        </p:nvSpPr>
        <p:spPr>
          <a:xfrm>
            <a:off x="696912" y="109403"/>
            <a:ext cx="10798176" cy="508428"/>
          </a:xfrm>
        </p:spPr>
        <p:txBody>
          <a:bodyPr>
            <a:normAutofit fontScale="90000"/>
          </a:bodyPr>
          <a:lstStyle/>
          <a:p>
            <a:r>
              <a:rPr lang="tr-TR" sz="3700" dirty="0"/>
              <a:t>Saha Görevlileri hangi mevzuatla çalışıyor?</a:t>
            </a:r>
          </a:p>
        </p:txBody>
      </p:sp>
      <p:sp>
        <p:nvSpPr>
          <p:cNvPr id="4" name="Veri Yer Tutucusu 3">
            <a:extLst>
              <a:ext uri="{FF2B5EF4-FFF2-40B4-BE49-F238E27FC236}">
                <a16:creationId xmlns:a16="http://schemas.microsoft.com/office/drawing/2014/main" id="{04D898F8-E193-E5BF-D65A-1E1D6BC6EC89}"/>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2F834DDE-4E57-1B8E-1BDD-288FD2CAA80E}"/>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3</a:t>
            </a:fld>
            <a:endParaRPr lang="en-US"/>
          </a:p>
        </p:txBody>
      </p:sp>
      <p:graphicFrame>
        <p:nvGraphicFramePr>
          <p:cNvPr id="8" name="İçerik Yer Tutucusu 2">
            <a:extLst>
              <a:ext uri="{FF2B5EF4-FFF2-40B4-BE49-F238E27FC236}">
                <a16:creationId xmlns:a16="http://schemas.microsoft.com/office/drawing/2014/main" id="{F27FE6E3-80C6-A00F-60A5-6C7722E8EB88}"/>
              </a:ext>
            </a:extLst>
          </p:cNvPr>
          <p:cNvGraphicFramePr>
            <a:graphicFrameLocks noGrp="1"/>
          </p:cNvGraphicFramePr>
          <p:nvPr>
            <p:ph idx="1"/>
            <p:extLst>
              <p:ext uri="{D42A27DB-BD31-4B8C-83A1-F6EECF244321}">
                <p14:modId xmlns:p14="http://schemas.microsoft.com/office/powerpoint/2010/main" val="475143967"/>
              </p:ext>
            </p:extLst>
          </p:nvPr>
        </p:nvGraphicFramePr>
        <p:xfrm>
          <a:off x="800100" y="829970"/>
          <a:ext cx="10991850" cy="58915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t Bilgi Yer Tutucusu 4">
            <a:extLst>
              <a:ext uri="{FF2B5EF4-FFF2-40B4-BE49-F238E27FC236}">
                <a16:creationId xmlns:a16="http://schemas.microsoft.com/office/drawing/2014/main" id="{A048C525-470B-43B8-3042-0AEC8E174F9B}"/>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333322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25">
            <a:extLst>
              <a:ext uri="{FF2B5EF4-FFF2-40B4-BE49-F238E27FC236}">
                <a16:creationId xmlns:a16="http://schemas.microsoft.com/office/drawing/2014/main" id="{F68B2C62-7648-4430-90D5-AE0F252AF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Connector 27">
            <a:extLst>
              <a:ext uri="{FF2B5EF4-FFF2-40B4-BE49-F238E27FC236}">
                <a16:creationId xmlns:a16="http://schemas.microsoft.com/office/drawing/2014/main" id="{9BB96FAB-CCBF-4D1E-9D0D-B038ACC29B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EB76A159-A6CB-84B7-375C-253629A613B1}"/>
              </a:ext>
            </a:extLst>
          </p:cNvPr>
          <p:cNvSpPr>
            <a:spLocks noGrp="1"/>
          </p:cNvSpPr>
          <p:nvPr>
            <p:ph type="title"/>
          </p:nvPr>
        </p:nvSpPr>
        <p:spPr>
          <a:xfrm>
            <a:off x="704088" y="136525"/>
            <a:ext cx="10798176" cy="1822144"/>
          </a:xfrm>
        </p:spPr>
        <p:txBody>
          <a:bodyPr>
            <a:normAutofit/>
          </a:bodyPr>
          <a:lstStyle/>
          <a:p>
            <a:r>
              <a:rPr lang="tr-TR" dirty="0"/>
              <a:t>SAHA GÖREVLİLERİ HAKKINDA YAZILANLAR</a:t>
            </a:r>
          </a:p>
        </p:txBody>
      </p:sp>
      <p:sp>
        <p:nvSpPr>
          <p:cNvPr id="4" name="Veri Yer Tutucusu 3">
            <a:extLst>
              <a:ext uri="{FF2B5EF4-FFF2-40B4-BE49-F238E27FC236}">
                <a16:creationId xmlns:a16="http://schemas.microsoft.com/office/drawing/2014/main" id="{67D725A5-0AE1-9D3B-CD0A-1D69D86BDED5}"/>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3A0E8049-ABCF-DD90-F733-807B493939EF}"/>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4</a:t>
            </a:fld>
            <a:endParaRPr lang="en-US"/>
          </a:p>
        </p:txBody>
      </p:sp>
      <p:graphicFrame>
        <p:nvGraphicFramePr>
          <p:cNvPr id="21" name="İçerik Yer Tutucusu 2">
            <a:extLst>
              <a:ext uri="{FF2B5EF4-FFF2-40B4-BE49-F238E27FC236}">
                <a16:creationId xmlns:a16="http://schemas.microsoft.com/office/drawing/2014/main" id="{0172311B-B171-39CB-6866-20D3FFF0D692}"/>
              </a:ext>
            </a:extLst>
          </p:cNvPr>
          <p:cNvGraphicFramePr>
            <a:graphicFrameLocks noGrp="1"/>
          </p:cNvGraphicFramePr>
          <p:nvPr>
            <p:ph idx="1"/>
            <p:extLst>
              <p:ext uri="{D42A27DB-BD31-4B8C-83A1-F6EECF244321}">
                <p14:modId xmlns:p14="http://schemas.microsoft.com/office/powerpoint/2010/main" val="1017062782"/>
              </p:ext>
            </p:extLst>
          </p:nvPr>
        </p:nvGraphicFramePr>
        <p:xfrm>
          <a:off x="800100" y="1162051"/>
          <a:ext cx="10629900" cy="49720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t Bilgi Yer Tutucusu 4">
            <a:extLst>
              <a:ext uri="{FF2B5EF4-FFF2-40B4-BE49-F238E27FC236}">
                <a16:creationId xmlns:a16="http://schemas.microsoft.com/office/drawing/2014/main" id="{F1DB5DAC-3842-F54B-0DF7-612601F03E96}"/>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15508693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E49D7415-2F11-44C2-B6AA-13A25B6814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D2E57F3D-33BE-4306-87E6-24576371951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4672" y="722376"/>
            <a:ext cx="163830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11338538-8405-C607-A373-43A9E1DEDEB9}"/>
              </a:ext>
            </a:extLst>
          </p:cNvPr>
          <p:cNvSpPr>
            <a:spLocks noGrp="1"/>
          </p:cNvSpPr>
          <p:nvPr>
            <p:ph type="title"/>
          </p:nvPr>
        </p:nvSpPr>
        <p:spPr>
          <a:xfrm>
            <a:off x="702361" y="136525"/>
            <a:ext cx="10787277" cy="812799"/>
          </a:xfrm>
        </p:spPr>
        <p:txBody>
          <a:bodyPr>
            <a:normAutofit/>
          </a:bodyPr>
          <a:lstStyle/>
          <a:p>
            <a:r>
              <a:rPr lang="tr-TR" dirty="0">
                <a:solidFill>
                  <a:schemeClr val="bg1"/>
                </a:solidFill>
              </a:rPr>
              <a:t>Saha görevlilerini kim talep ediyor?</a:t>
            </a:r>
          </a:p>
        </p:txBody>
      </p:sp>
      <p:sp>
        <p:nvSpPr>
          <p:cNvPr id="4" name="Veri Yer Tutucusu 3">
            <a:extLst>
              <a:ext uri="{FF2B5EF4-FFF2-40B4-BE49-F238E27FC236}">
                <a16:creationId xmlns:a16="http://schemas.microsoft.com/office/drawing/2014/main" id="{89F6327B-450B-7B6B-64CC-6FD6EEE6AEA4}"/>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a:solidFill>
                  <a:schemeClr val="bg1"/>
                </a:solidFill>
              </a:rPr>
              <a:pPr>
                <a:spcAft>
                  <a:spcPts val="600"/>
                </a:spcAft>
              </a:pPr>
              <a:t>2/13/2024</a:t>
            </a:fld>
            <a:endParaRPr lang="en-US">
              <a:solidFill>
                <a:schemeClr val="bg1"/>
              </a:solidFill>
            </a:endParaRPr>
          </a:p>
        </p:txBody>
      </p:sp>
      <p:sp>
        <p:nvSpPr>
          <p:cNvPr id="6" name="Slayt Numarası Yer Tutucusu 5">
            <a:extLst>
              <a:ext uri="{FF2B5EF4-FFF2-40B4-BE49-F238E27FC236}">
                <a16:creationId xmlns:a16="http://schemas.microsoft.com/office/drawing/2014/main" id="{E02BA183-FB34-E20F-8D9E-E0D5D238A5EB}"/>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a:solidFill>
                  <a:schemeClr val="bg1"/>
                </a:solidFill>
              </a:rPr>
              <a:pPr>
                <a:lnSpc>
                  <a:spcPct val="90000"/>
                </a:lnSpc>
                <a:spcAft>
                  <a:spcPts val="600"/>
                </a:spcAft>
              </a:pPr>
              <a:t>5</a:t>
            </a:fld>
            <a:endParaRPr lang="en-US">
              <a:solidFill>
                <a:schemeClr val="bg1"/>
              </a:solidFill>
            </a:endParaRPr>
          </a:p>
        </p:txBody>
      </p:sp>
      <p:graphicFrame>
        <p:nvGraphicFramePr>
          <p:cNvPr id="8" name="İçerik Yer Tutucusu 2">
            <a:extLst>
              <a:ext uri="{FF2B5EF4-FFF2-40B4-BE49-F238E27FC236}">
                <a16:creationId xmlns:a16="http://schemas.microsoft.com/office/drawing/2014/main" id="{E7986B0F-AF6A-A5F5-E82D-8F950D687812}"/>
              </a:ext>
            </a:extLst>
          </p:cNvPr>
          <p:cNvGraphicFramePr>
            <a:graphicFrameLocks noGrp="1"/>
          </p:cNvGraphicFramePr>
          <p:nvPr>
            <p:ph idx="1"/>
            <p:extLst>
              <p:ext uri="{D42A27DB-BD31-4B8C-83A1-F6EECF244321}">
                <p14:modId xmlns:p14="http://schemas.microsoft.com/office/powerpoint/2010/main" val="2996459102"/>
              </p:ext>
            </p:extLst>
          </p:nvPr>
        </p:nvGraphicFramePr>
        <p:xfrm>
          <a:off x="704088" y="822035"/>
          <a:ext cx="10787277" cy="56434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t Bilgi Yer Tutucusu 4">
            <a:extLst>
              <a:ext uri="{FF2B5EF4-FFF2-40B4-BE49-F238E27FC236}">
                <a16:creationId xmlns:a16="http://schemas.microsoft.com/office/drawing/2014/main" id="{E5A644BC-6480-D58F-8912-37CC3021777F}"/>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39891365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F68B2C62-7648-4430-90D5-AE0F252AF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a:extLst>
              <a:ext uri="{FF2B5EF4-FFF2-40B4-BE49-F238E27FC236}">
                <a16:creationId xmlns:a16="http://schemas.microsoft.com/office/drawing/2014/main" id="{9BB96FAB-CCBF-4D1E-9D0D-B038ACC29B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A02606EC-DD02-C19B-31CF-9612FEB8F11F}"/>
              </a:ext>
            </a:extLst>
          </p:cNvPr>
          <p:cNvSpPr>
            <a:spLocks noGrp="1"/>
          </p:cNvSpPr>
          <p:nvPr>
            <p:ph type="title"/>
          </p:nvPr>
        </p:nvSpPr>
        <p:spPr>
          <a:xfrm>
            <a:off x="696912" y="136525"/>
            <a:ext cx="10798176" cy="645817"/>
          </a:xfrm>
        </p:spPr>
        <p:txBody>
          <a:bodyPr>
            <a:normAutofit fontScale="90000"/>
          </a:bodyPr>
          <a:lstStyle/>
          <a:p>
            <a:r>
              <a:rPr lang="tr-TR" dirty="0"/>
              <a:t>Saha görevlileri nasıl yetiştiriliyor?</a:t>
            </a:r>
          </a:p>
        </p:txBody>
      </p:sp>
      <p:sp>
        <p:nvSpPr>
          <p:cNvPr id="4" name="Veri Yer Tutucusu 3">
            <a:extLst>
              <a:ext uri="{FF2B5EF4-FFF2-40B4-BE49-F238E27FC236}">
                <a16:creationId xmlns:a16="http://schemas.microsoft.com/office/drawing/2014/main" id="{2700FFB6-E01A-59C8-F417-90D5FC75BB27}"/>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D0454EEC-E1E5-90B0-EA2C-CB3442C418CF}"/>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6</a:t>
            </a:fld>
            <a:endParaRPr lang="en-US"/>
          </a:p>
        </p:txBody>
      </p:sp>
      <p:graphicFrame>
        <p:nvGraphicFramePr>
          <p:cNvPr id="18" name="İçerik Yer Tutucusu 2">
            <a:extLst>
              <a:ext uri="{FF2B5EF4-FFF2-40B4-BE49-F238E27FC236}">
                <a16:creationId xmlns:a16="http://schemas.microsoft.com/office/drawing/2014/main" id="{78B2351A-47D6-9903-9E34-F069E4E85051}"/>
              </a:ext>
            </a:extLst>
          </p:cNvPr>
          <p:cNvGraphicFramePr>
            <a:graphicFrameLocks noGrp="1"/>
          </p:cNvGraphicFramePr>
          <p:nvPr>
            <p:ph idx="1"/>
            <p:extLst>
              <p:ext uri="{D42A27DB-BD31-4B8C-83A1-F6EECF244321}">
                <p14:modId xmlns:p14="http://schemas.microsoft.com/office/powerpoint/2010/main" val="504491618"/>
              </p:ext>
            </p:extLst>
          </p:nvPr>
        </p:nvGraphicFramePr>
        <p:xfrm>
          <a:off x="800100" y="782341"/>
          <a:ext cx="10629900" cy="58308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t Bilgi Yer Tutucusu 4">
            <a:extLst>
              <a:ext uri="{FF2B5EF4-FFF2-40B4-BE49-F238E27FC236}">
                <a16:creationId xmlns:a16="http://schemas.microsoft.com/office/drawing/2014/main" id="{BB94D86B-1DB0-25A4-E2E8-A8B3842FB2FB}"/>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1712750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F68B2C62-7648-4430-90D5-AE0F252AF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a:extLst>
              <a:ext uri="{FF2B5EF4-FFF2-40B4-BE49-F238E27FC236}">
                <a16:creationId xmlns:a16="http://schemas.microsoft.com/office/drawing/2014/main" id="{9BB96FAB-CCBF-4D1E-9D0D-B038ACC29BD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6383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974E24EA-3FFA-8B2D-757F-BA67FAF60FF5}"/>
              </a:ext>
            </a:extLst>
          </p:cNvPr>
          <p:cNvSpPr>
            <a:spLocks noGrp="1"/>
          </p:cNvSpPr>
          <p:nvPr>
            <p:ph type="title"/>
          </p:nvPr>
        </p:nvSpPr>
        <p:spPr>
          <a:xfrm>
            <a:off x="0" y="30668"/>
            <a:ext cx="12192000" cy="556707"/>
          </a:xfrm>
        </p:spPr>
        <p:txBody>
          <a:bodyPr anchor="ctr">
            <a:noAutofit/>
          </a:bodyPr>
          <a:lstStyle/>
          <a:p>
            <a:pPr algn="ctr">
              <a:lnSpc>
                <a:spcPct val="90000"/>
              </a:lnSpc>
            </a:pPr>
            <a:r>
              <a:rPr lang="tr-TR" sz="2400" dirty="0"/>
              <a:t>Saha görevlileri görevlendirildikleri kurumlarda hangi ünvanlı çalışıyor?</a:t>
            </a:r>
          </a:p>
        </p:txBody>
      </p:sp>
      <p:sp>
        <p:nvSpPr>
          <p:cNvPr id="4" name="Veri Yer Tutucusu 3">
            <a:extLst>
              <a:ext uri="{FF2B5EF4-FFF2-40B4-BE49-F238E27FC236}">
                <a16:creationId xmlns:a16="http://schemas.microsoft.com/office/drawing/2014/main" id="{148F9B4E-5E8D-D85F-B9EF-1CB91855A450}"/>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02F0F9C8-CADD-78DD-474A-2298C6D9D20C}"/>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7</a:t>
            </a:fld>
            <a:endParaRPr lang="en-US"/>
          </a:p>
        </p:txBody>
      </p:sp>
      <p:graphicFrame>
        <p:nvGraphicFramePr>
          <p:cNvPr id="8" name="İçerik Yer Tutucusu 2">
            <a:extLst>
              <a:ext uri="{FF2B5EF4-FFF2-40B4-BE49-F238E27FC236}">
                <a16:creationId xmlns:a16="http://schemas.microsoft.com/office/drawing/2014/main" id="{4AEFA509-CAAA-8C16-E133-99ACC44BC4BB}"/>
              </a:ext>
            </a:extLst>
          </p:cNvPr>
          <p:cNvGraphicFramePr>
            <a:graphicFrameLocks noGrp="1"/>
          </p:cNvGraphicFramePr>
          <p:nvPr>
            <p:ph idx="1"/>
            <p:extLst>
              <p:ext uri="{D42A27DB-BD31-4B8C-83A1-F6EECF244321}">
                <p14:modId xmlns:p14="http://schemas.microsoft.com/office/powerpoint/2010/main" val="3188521958"/>
              </p:ext>
            </p:extLst>
          </p:nvPr>
        </p:nvGraphicFramePr>
        <p:xfrm>
          <a:off x="800100" y="860425"/>
          <a:ext cx="10629900" cy="57646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t Bilgi Yer Tutucusu 4">
            <a:extLst>
              <a:ext uri="{FF2B5EF4-FFF2-40B4-BE49-F238E27FC236}">
                <a16:creationId xmlns:a16="http://schemas.microsoft.com/office/drawing/2014/main" id="{B68C1B4E-E1AD-9D86-15EA-6D15F98BF9E8}"/>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Tree>
    <p:extLst>
      <p:ext uri="{BB962C8B-B14F-4D97-AF65-F5344CB8AC3E}">
        <p14:creationId xmlns:p14="http://schemas.microsoft.com/office/powerpoint/2010/main" val="425392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68B2C62-7648-4430-90D5-AE0F252AF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AAD0195E-7F27-4D06-9427-0C121D721A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D74C2FC-3228-4FC1-B97B-87AD35508D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7D9FA9E8-CC90-3D91-2DBA-FE23B7E1170C}"/>
              </a:ext>
            </a:extLst>
          </p:cNvPr>
          <p:cNvSpPr>
            <a:spLocks noGrp="1"/>
          </p:cNvSpPr>
          <p:nvPr>
            <p:ph type="title"/>
          </p:nvPr>
        </p:nvSpPr>
        <p:spPr>
          <a:xfrm>
            <a:off x="750093" y="15953"/>
            <a:ext cx="10691813" cy="699262"/>
          </a:xfrm>
        </p:spPr>
        <p:txBody>
          <a:bodyPr anchor="ctr">
            <a:noAutofit/>
          </a:bodyPr>
          <a:lstStyle/>
          <a:p>
            <a:pPr algn="ctr">
              <a:lnSpc>
                <a:spcPct val="90000"/>
              </a:lnSpc>
            </a:pPr>
            <a:r>
              <a:rPr lang="tr-TR" sz="2800" dirty="0"/>
              <a:t>SAHA GÖREVLİLERİNİN ÖZLÜK HAKLARINI KİM TAKİP EDİYOR?</a:t>
            </a:r>
          </a:p>
        </p:txBody>
      </p:sp>
      <p:sp>
        <p:nvSpPr>
          <p:cNvPr id="4" name="Veri Yer Tutucusu 3">
            <a:extLst>
              <a:ext uri="{FF2B5EF4-FFF2-40B4-BE49-F238E27FC236}">
                <a16:creationId xmlns:a16="http://schemas.microsoft.com/office/drawing/2014/main" id="{80026B2D-373C-0159-08C0-20D516504568}"/>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5" name="Alt Bilgi Yer Tutucusu 4">
            <a:extLst>
              <a:ext uri="{FF2B5EF4-FFF2-40B4-BE49-F238E27FC236}">
                <a16:creationId xmlns:a16="http://schemas.microsoft.com/office/drawing/2014/main" id="{A924B49D-6D9E-FD2E-D8B5-98004E50FF36}"/>
              </a:ext>
            </a:extLst>
          </p:cNvPr>
          <p:cNvSpPr>
            <a:spLocks noGrp="1"/>
          </p:cNvSpPr>
          <p:nvPr>
            <p:ph type="ftr" sz="quarter" idx="11"/>
          </p:nvPr>
        </p:nvSpPr>
        <p:spPr>
          <a:xfrm>
            <a:off x="0" y="6650965"/>
            <a:ext cx="6096000" cy="222988"/>
          </a:xfrm>
          <a:solidFill>
            <a:schemeClr val="accent6">
              <a:lumMod val="75000"/>
            </a:schemeClr>
          </a:solidFill>
        </p:spPr>
        <p:txBody>
          <a:bodyPr>
            <a:normAutofit fontScale="92500" lnSpcReduction="20000"/>
          </a:bodyPr>
          <a:lstStyle/>
          <a:p>
            <a:pPr>
              <a:spcAft>
                <a:spcPts val="600"/>
              </a:spcAft>
            </a:pPr>
            <a:r>
              <a:rPr lang="tr-TR" dirty="0">
                <a:solidFill>
                  <a:schemeClr val="bg1"/>
                </a:solidFill>
              </a:rPr>
              <a:t>Saha Görevlileri İNÜKAM Çalıştayı (SAGİM-KAV)</a:t>
            </a:r>
          </a:p>
        </p:txBody>
      </p:sp>
      <p:sp>
        <p:nvSpPr>
          <p:cNvPr id="6" name="Slayt Numarası Yer Tutucusu 5">
            <a:extLst>
              <a:ext uri="{FF2B5EF4-FFF2-40B4-BE49-F238E27FC236}">
                <a16:creationId xmlns:a16="http://schemas.microsoft.com/office/drawing/2014/main" id="{1667A6A8-ED71-0CD9-EBA5-63A604D0D233}"/>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8</a:t>
            </a:fld>
            <a:endParaRPr lang="en-US"/>
          </a:p>
        </p:txBody>
      </p:sp>
      <p:graphicFrame>
        <p:nvGraphicFramePr>
          <p:cNvPr id="8" name="İçerik Yer Tutucusu 2">
            <a:extLst>
              <a:ext uri="{FF2B5EF4-FFF2-40B4-BE49-F238E27FC236}">
                <a16:creationId xmlns:a16="http://schemas.microsoft.com/office/drawing/2014/main" id="{B3595A56-31CC-E555-8C26-90816420E1AD}"/>
              </a:ext>
            </a:extLst>
          </p:cNvPr>
          <p:cNvGraphicFramePr>
            <a:graphicFrameLocks noGrp="1"/>
          </p:cNvGraphicFramePr>
          <p:nvPr>
            <p:ph idx="1"/>
            <p:extLst>
              <p:ext uri="{D42A27DB-BD31-4B8C-83A1-F6EECF244321}">
                <p14:modId xmlns:p14="http://schemas.microsoft.com/office/powerpoint/2010/main" val="1481473498"/>
              </p:ext>
            </p:extLst>
          </p:nvPr>
        </p:nvGraphicFramePr>
        <p:xfrm>
          <a:off x="700088" y="928783"/>
          <a:ext cx="10691812" cy="57221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64624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F68B2C62-7648-4430-90D5-AE0F252AF1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AAD0195E-7F27-4D06-9427-0C121D721A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723900"/>
            <a:ext cx="10591800" cy="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D74C2FC-3228-4FC1-B97B-87AD35508D9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00100" y="6142781"/>
            <a:ext cx="105918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Başlık 1">
            <a:extLst>
              <a:ext uri="{FF2B5EF4-FFF2-40B4-BE49-F238E27FC236}">
                <a16:creationId xmlns:a16="http://schemas.microsoft.com/office/drawing/2014/main" id="{176E8634-1767-B531-0BA3-69707B3BFE71}"/>
              </a:ext>
            </a:extLst>
          </p:cNvPr>
          <p:cNvSpPr>
            <a:spLocks noGrp="1"/>
          </p:cNvSpPr>
          <p:nvPr>
            <p:ph type="title"/>
          </p:nvPr>
        </p:nvSpPr>
        <p:spPr>
          <a:xfrm>
            <a:off x="750093" y="130177"/>
            <a:ext cx="10691813" cy="538162"/>
          </a:xfrm>
        </p:spPr>
        <p:txBody>
          <a:bodyPr anchor="ctr">
            <a:noAutofit/>
          </a:bodyPr>
          <a:lstStyle/>
          <a:p>
            <a:pPr algn="ctr">
              <a:lnSpc>
                <a:spcPct val="90000"/>
              </a:lnSpc>
            </a:pPr>
            <a:r>
              <a:rPr lang="tr-TR" sz="3200" dirty="0"/>
              <a:t>SAHA GÖREVLİLERİNİN ROL VE GÖREVLERİ NELERDİR?</a:t>
            </a:r>
          </a:p>
        </p:txBody>
      </p:sp>
      <p:sp>
        <p:nvSpPr>
          <p:cNvPr id="4" name="Veri Yer Tutucusu 3">
            <a:extLst>
              <a:ext uri="{FF2B5EF4-FFF2-40B4-BE49-F238E27FC236}">
                <a16:creationId xmlns:a16="http://schemas.microsoft.com/office/drawing/2014/main" id="{B31D72E2-FC8C-7019-22A5-5EEC005DE829}"/>
              </a:ext>
            </a:extLst>
          </p:cNvPr>
          <p:cNvSpPr>
            <a:spLocks noGrp="1"/>
          </p:cNvSpPr>
          <p:nvPr>
            <p:ph type="dt" sz="half" idx="10"/>
          </p:nvPr>
        </p:nvSpPr>
        <p:spPr>
          <a:xfrm>
            <a:off x="8369448" y="6356350"/>
            <a:ext cx="2592594" cy="365125"/>
          </a:xfrm>
        </p:spPr>
        <p:txBody>
          <a:bodyPr>
            <a:normAutofit/>
          </a:bodyPr>
          <a:lstStyle/>
          <a:p>
            <a:pPr>
              <a:spcAft>
                <a:spcPts val="600"/>
              </a:spcAft>
            </a:pPr>
            <a:fld id="{626DE685-1B6F-4D7C-AEF2-C9AD71EC467A}" type="datetime1">
              <a:rPr lang="en-US" smtClean="0"/>
              <a:pPr>
                <a:spcAft>
                  <a:spcPts val="600"/>
                </a:spcAft>
              </a:pPr>
              <a:t>2/13/2024</a:t>
            </a:fld>
            <a:endParaRPr lang="en-US"/>
          </a:p>
        </p:txBody>
      </p:sp>
      <p:sp>
        <p:nvSpPr>
          <p:cNvPr id="6" name="Slayt Numarası Yer Tutucusu 5">
            <a:extLst>
              <a:ext uri="{FF2B5EF4-FFF2-40B4-BE49-F238E27FC236}">
                <a16:creationId xmlns:a16="http://schemas.microsoft.com/office/drawing/2014/main" id="{9BE815AA-ECC5-2527-44E2-18FF3D5A4AC3}"/>
              </a:ext>
            </a:extLst>
          </p:cNvPr>
          <p:cNvSpPr>
            <a:spLocks noGrp="1"/>
          </p:cNvSpPr>
          <p:nvPr>
            <p:ph type="sldNum" sz="quarter" idx="12"/>
          </p:nvPr>
        </p:nvSpPr>
        <p:spPr>
          <a:xfrm>
            <a:off x="10919012" y="6356350"/>
            <a:ext cx="672354" cy="365125"/>
          </a:xfrm>
        </p:spPr>
        <p:txBody>
          <a:bodyPr>
            <a:normAutofit/>
          </a:bodyPr>
          <a:lstStyle/>
          <a:p>
            <a:pPr>
              <a:lnSpc>
                <a:spcPct val="90000"/>
              </a:lnSpc>
              <a:spcAft>
                <a:spcPts val="600"/>
              </a:spcAft>
            </a:pPr>
            <a:fld id="{87E7843D-FF13-4365-9478-9625B70A2705}" type="slidenum">
              <a:rPr lang="en-US" smtClean="0"/>
              <a:pPr>
                <a:lnSpc>
                  <a:spcPct val="90000"/>
                </a:lnSpc>
                <a:spcAft>
                  <a:spcPts val="600"/>
                </a:spcAft>
              </a:pPr>
              <a:t>9</a:t>
            </a:fld>
            <a:endParaRPr lang="en-US"/>
          </a:p>
        </p:txBody>
      </p:sp>
      <p:graphicFrame>
        <p:nvGraphicFramePr>
          <p:cNvPr id="8" name="İçerik Yer Tutucusu 2">
            <a:extLst>
              <a:ext uri="{FF2B5EF4-FFF2-40B4-BE49-F238E27FC236}">
                <a16:creationId xmlns:a16="http://schemas.microsoft.com/office/drawing/2014/main" id="{5D906328-1A53-123E-7F71-21E257E92AA8}"/>
              </a:ext>
            </a:extLst>
          </p:cNvPr>
          <p:cNvGraphicFramePr>
            <a:graphicFrameLocks noGrp="1"/>
          </p:cNvGraphicFramePr>
          <p:nvPr>
            <p:ph idx="1"/>
            <p:extLst>
              <p:ext uri="{D42A27DB-BD31-4B8C-83A1-F6EECF244321}">
                <p14:modId xmlns:p14="http://schemas.microsoft.com/office/powerpoint/2010/main" val="3339336905"/>
              </p:ext>
            </p:extLst>
          </p:nvPr>
        </p:nvGraphicFramePr>
        <p:xfrm>
          <a:off x="700088" y="881908"/>
          <a:ext cx="10691812" cy="5605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Alt Bilgi Yer Tutucusu 4">
            <a:extLst>
              <a:ext uri="{FF2B5EF4-FFF2-40B4-BE49-F238E27FC236}">
                <a16:creationId xmlns:a16="http://schemas.microsoft.com/office/drawing/2014/main" id="{CEE9A847-D0A4-7D46-CE74-B78A8282D5E7}"/>
              </a:ext>
            </a:extLst>
          </p:cNvPr>
          <p:cNvSpPr txBox="1">
            <a:spLocks/>
          </p:cNvSpPr>
          <p:nvPr/>
        </p:nvSpPr>
        <p:spPr>
          <a:xfrm>
            <a:off x="0" y="6650965"/>
            <a:ext cx="6096000" cy="222988"/>
          </a:xfrm>
          <a:prstGeom prst="rect">
            <a:avLst/>
          </a:prstGeom>
          <a:solidFill>
            <a:schemeClr val="accent6">
              <a:lumMod val="75000"/>
            </a:schemeClr>
          </a:solidFill>
        </p:spPr>
        <p:txBody>
          <a:bodyPr vert="horz" lIns="91440" tIns="45720" rIns="91440" bIns="45720" rtlCol="0" anchor="ctr">
            <a:normAutofit fontScale="92500" lnSpcReduction="20000"/>
          </a:bodyPr>
          <a:lstStyle>
            <a:defPPr>
              <a:defRPr lang="tr-TR"/>
            </a:defPPr>
            <a:lvl1pPr marL="0" algn="l" defTabSz="914400" rtl="0" eaLnBrk="1" latinLnBrk="0" hangingPunct="1">
              <a:defRPr sz="1050" kern="1200">
                <a:solidFill>
                  <a:schemeClr val="tx1"/>
                </a:solidFill>
                <a:latin typeface="+mj-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spcAft>
                <a:spcPts val="600"/>
              </a:spcAft>
            </a:pPr>
            <a:r>
              <a:rPr lang="tr-TR">
                <a:solidFill>
                  <a:schemeClr val="bg1"/>
                </a:solidFill>
              </a:rPr>
              <a:t>Saha Görevlileri İNÜKAM Çalıştayı (SAGİM-KAV)</a:t>
            </a:r>
            <a:endParaRPr lang="tr-TR" dirty="0">
              <a:solidFill>
                <a:schemeClr val="bg1"/>
              </a:solidFill>
            </a:endParaRPr>
          </a:p>
        </p:txBody>
      </p:sp>
    </p:spTree>
    <p:extLst>
      <p:ext uri="{BB962C8B-B14F-4D97-AF65-F5344CB8AC3E}">
        <p14:creationId xmlns:p14="http://schemas.microsoft.com/office/powerpoint/2010/main" val="666254860"/>
      </p:ext>
    </p:extLst>
  </p:cSld>
  <p:clrMapOvr>
    <a:masterClrMapping/>
  </p:clrMapOvr>
</p:sld>
</file>

<file path=ppt/theme/theme1.xml><?xml version="1.0" encoding="utf-8"?>
<a:theme xmlns:a="http://schemas.openxmlformats.org/drawingml/2006/main" name="ChronicleVTI">
  <a:themeElements>
    <a:clrScheme name="AnalogousFromRegularSeed_2SEEDS">
      <a:dk1>
        <a:srgbClr val="000000"/>
      </a:dk1>
      <a:lt1>
        <a:srgbClr val="FFFFFF"/>
      </a:lt1>
      <a:dk2>
        <a:srgbClr val="3D2229"/>
      </a:dk2>
      <a:lt2>
        <a:srgbClr val="E2E5E8"/>
      </a:lt2>
      <a:accent1>
        <a:srgbClr val="D56A17"/>
      </a:accent1>
      <a:accent2>
        <a:srgbClr val="E72D29"/>
      </a:accent2>
      <a:accent3>
        <a:srgbClr val="B8A221"/>
      </a:accent3>
      <a:accent4>
        <a:srgbClr val="14B4A3"/>
      </a:accent4>
      <a:accent5>
        <a:srgbClr val="29ADE7"/>
      </a:accent5>
      <a:accent6>
        <a:srgbClr val="174CD5"/>
      </a:accent6>
      <a:hlink>
        <a:srgbClr val="3F87BF"/>
      </a:hlink>
      <a:folHlink>
        <a:srgbClr val="7F7F7F"/>
      </a:folHlink>
    </a:clrScheme>
    <a:fontScheme name="Univers Calisto">
      <a:majorFont>
        <a:latin typeface="Univers Condensed"/>
        <a:ea typeface=""/>
        <a:cs typeface=""/>
      </a:majorFont>
      <a:minorFont>
        <a:latin typeface="Calisto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hronicleVTI" id="{508E4D90-5116-4BF0-876B-3F422DD1F65F}" vid="{AA21DC3D-92A8-43A4-8358-ED428371CD55}"/>
    </a:ext>
  </a:extLst>
</a:theme>
</file>

<file path=docProps/app.xml><?xml version="1.0" encoding="utf-8"?>
<Properties xmlns="http://schemas.openxmlformats.org/officeDocument/2006/extended-properties" xmlns:vt="http://schemas.openxmlformats.org/officeDocument/2006/docPropsVTypes">
  <TotalTime>571</TotalTime>
  <Words>1733</Words>
  <Application>Microsoft Office PowerPoint</Application>
  <PresentationFormat>Geniş ekran</PresentationFormat>
  <Paragraphs>173</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Calisto MT</vt:lpstr>
      <vt:lpstr>Univers Condensed</vt:lpstr>
      <vt:lpstr>ChronicleVTI</vt:lpstr>
      <vt:lpstr>SAHA GÖREVLİLERİ HAK VE SORUMLULUKLARI AKADEMİSYEN ÇALIŞTAYI</vt:lpstr>
      <vt:lpstr>KONULAR</vt:lpstr>
      <vt:lpstr>Saha Görevlileri hangi mevzuatla çalışıyor?</vt:lpstr>
      <vt:lpstr>SAHA GÖREVLİLERİ HAKKINDA YAZILANLAR</vt:lpstr>
      <vt:lpstr>Saha görevlilerini kim talep ediyor?</vt:lpstr>
      <vt:lpstr>Saha görevlileri nasıl yetiştiriliyor?</vt:lpstr>
      <vt:lpstr>Saha görevlileri görevlendirildikleri kurumlarda hangi ünvanlı çalışıyor?</vt:lpstr>
      <vt:lpstr>SAHA GÖREVLİLERİNİN ÖZLÜK HAKLARINI KİM TAKİP EDİYOR?</vt:lpstr>
      <vt:lpstr>SAHA GÖREVLİLERİNİN ROL VE GÖREVLERİ NELERDİR?</vt:lpstr>
      <vt:lpstr>SAHA GÖREVLİLERİ SAHADA NE GİBİ SORUNLAR YAŞIYOR?</vt:lpstr>
      <vt:lpstr>ÇÖZÜM ÖNERİLERİ NELERDİR?</vt:lpstr>
      <vt:lpstr>ÇÖZÜM ÖNERİLERİ NELERDİR?</vt:lpstr>
      <vt:lpstr>ÇÖZÜM ÖNERİLERİ NELERDİR?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SAHA GÖREVLİLERİHAK VE SORUMLULUKLARI AKADEMİSYEN ÇALIŞTAYI</dc:title>
  <dc:creator>ALPER CIHAN</dc:creator>
  <cp:lastModifiedBy>ALPER CIHAN</cp:lastModifiedBy>
  <cp:revision>12</cp:revision>
  <dcterms:created xsi:type="dcterms:W3CDTF">2024-02-07T18:53:06Z</dcterms:created>
  <dcterms:modified xsi:type="dcterms:W3CDTF">2024-02-13T10:16:47Z</dcterms:modified>
</cp:coreProperties>
</file>